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25"/>
  </p:notesMasterIdLst>
  <p:sldIdLst>
    <p:sldId id="262" r:id="rId2"/>
    <p:sldId id="257" r:id="rId3"/>
    <p:sldId id="258" r:id="rId4"/>
    <p:sldId id="259" r:id="rId5"/>
    <p:sldId id="274" r:id="rId6"/>
    <p:sldId id="278" r:id="rId7"/>
    <p:sldId id="260" r:id="rId8"/>
    <p:sldId id="277" r:id="rId9"/>
    <p:sldId id="261" r:id="rId10"/>
    <p:sldId id="264" r:id="rId11"/>
    <p:sldId id="269" r:id="rId12"/>
    <p:sldId id="271" r:id="rId13"/>
    <p:sldId id="290" r:id="rId14"/>
    <p:sldId id="291" r:id="rId15"/>
    <p:sldId id="280" r:id="rId16"/>
    <p:sldId id="282" r:id="rId17"/>
    <p:sldId id="283" r:id="rId18"/>
    <p:sldId id="284" r:id="rId19"/>
    <p:sldId id="285" r:id="rId20"/>
    <p:sldId id="289" r:id="rId21"/>
    <p:sldId id="279" r:id="rId22"/>
    <p:sldId id="281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5208A-3711-4408-ADD3-621BB58A620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B83512-883E-4729-9660-393F3954E2CE}">
      <dgm:prSet phldrT="[Текст]" custT="1"/>
      <dgm:spPr/>
      <dgm:t>
        <a:bodyPr/>
        <a:lstStyle/>
        <a:p>
          <a:r>
            <a:rPr lang="en-US" sz="3200" b="1" dirty="0" err="1" smtClean="0"/>
            <a:t>Happi</a:t>
          </a:r>
          <a:r>
            <a:rPr lang="en-US" sz="3200" b="1" dirty="0" smtClean="0"/>
            <a:t>-</a:t>
          </a:r>
        </a:p>
        <a:p>
          <a:r>
            <a:rPr lang="en-US" sz="3200" b="1" dirty="0" err="1" smtClean="0"/>
            <a:t>ness</a:t>
          </a:r>
          <a:endParaRPr lang="ru-RU" sz="3200" b="1" dirty="0"/>
        </a:p>
      </dgm:t>
    </dgm:pt>
    <dgm:pt modelId="{8F2D8B9C-6051-4CB4-931B-C34E4C1FEC92}" type="parTrans" cxnId="{D961CCAA-3AF3-402E-8A2D-388C64C4E7C8}">
      <dgm:prSet/>
      <dgm:spPr/>
      <dgm:t>
        <a:bodyPr/>
        <a:lstStyle/>
        <a:p>
          <a:endParaRPr lang="ru-RU"/>
        </a:p>
      </dgm:t>
    </dgm:pt>
    <dgm:pt modelId="{91366609-E53D-46CF-85C9-9BDB9F5B71BD}" type="sibTrans" cxnId="{D961CCAA-3AF3-402E-8A2D-388C64C4E7C8}">
      <dgm:prSet/>
      <dgm:spPr/>
      <dgm:t>
        <a:bodyPr/>
        <a:lstStyle/>
        <a:p>
          <a:endParaRPr lang="ru-RU"/>
        </a:p>
      </dgm:t>
    </dgm:pt>
    <dgm:pt modelId="{F9CD1A8A-0F87-4311-BABF-82D4A160105D}">
      <dgm:prSet phldrT="[Текст]"/>
      <dgm:spPr/>
      <dgm:t>
        <a:bodyPr/>
        <a:lstStyle/>
        <a:p>
          <a:r>
            <a:rPr lang="en-US" dirty="0" smtClean="0"/>
            <a:t>Family</a:t>
          </a:r>
        </a:p>
        <a:p>
          <a:r>
            <a:rPr lang="en-US" dirty="0" smtClean="0"/>
            <a:t>friends</a:t>
          </a:r>
          <a:endParaRPr lang="ru-RU" dirty="0"/>
        </a:p>
      </dgm:t>
    </dgm:pt>
    <dgm:pt modelId="{D512AAA5-42BE-408F-BFBD-0AEEE7319C80}" type="parTrans" cxnId="{56BBE52E-5D99-4A2F-AAF6-9C4F9DE64353}">
      <dgm:prSet/>
      <dgm:spPr/>
      <dgm:t>
        <a:bodyPr/>
        <a:lstStyle/>
        <a:p>
          <a:endParaRPr lang="ru-RU"/>
        </a:p>
      </dgm:t>
    </dgm:pt>
    <dgm:pt modelId="{B21A9011-8F34-4D07-9CF5-B5BBDF4A1939}" type="sibTrans" cxnId="{56BBE52E-5D99-4A2F-AAF6-9C4F9DE64353}">
      <dgm:prSet/>
      <dgm:spPr/>
      <dgm:t>
        <a:bodyPr/>
        <a:lstStyle/>
        <a:p>
          <a:endParaRPr lang="ru-RU"/>
        </a:p>
      </dgm:t>
    </dgm:pt>
    <dgm:pt modelId="{E5561364-A988-4105-8503-D94D2254609D}">
      <dgm:prSet phldrT="[Текст]"/>
      <dgm:spPr/>
      <dgm:t>
        <a:bodyPr/>
        <a:lstStyle/>
        <a:p>
          <a:r>
            <a:rPr lang="en-US" dirty="0" smtClean="0"/>
            <a:t>Job</a:t>
          </a:r>
        </a:p>
        <a:p>
          <a:r>
            <a:rPr lang="en-US" dirty="0" smtClean="0"/>
            <a:t>hobby</a:t>
          </a:r>
          <a:endParaRPr lang="ru-RU" dirty="0"/>
        </a:p>
      </dgm:t>
    </dgm:pt>
    <dgm:pt modelId="{15E68664-080C-4FAF-9CD2-8EA89BA79C6C}" type="parTrans" cxnId="{84053253-69C9-4086-8678-FC86FB4700FE}">
      <dgm:prSet/>
      <dgm:spPr/>
      <dgm:t>
        <a:bodyPr/>
        <a:lstStyle/>
        <a:p>
          <a:endParaRPr lang="ru-RU"/>
        </a:p>
      </dgm:t>
    </dgm:pt>
    <dgm:pt modelId="{EBAF9196-D3C1-4EA6-812A-4DFD3D609FBC}" type="sibTrans" cxnId="{84053253-69C9-4086-8678-FC86FB4700FE}">
      <dgm:prSet/>
      <dgm:spPr/>
      <dgm:t>
        <a:bodyPr/>
        <a:lstStyle/>
        <a:p>
          <a:endParaRPr lang="ru-RU"/>
        </a:p>
      </dgm:t>
    </dgm:pt>
    <dgm:pt modelId="{818EB534-7DDE-4E0A-B844-3E4394118595}">
      <dgm:prSet phldrT="[Текст]"/>
      <dgm:spPr/>
      <dgm:t>
        <a:bodyPr/>
        <a:lstStyle/>
        <a:p>
          <a:r>
            <a:rPr lang="en-US" dirty="0" smtClean="0"/>
            <a:t>Peace on the planet</a:t>
          </a:r>
          <a:endParaRPr lang="ru-RU" dirty="0"/>
        </a:p>
      </dgm:t>
    </dgm:pt>
    <dgm:pt modelId="{93D9996A-4457-4706-856E-91EF23978FD4}" type="parTrans" cxnId="{050DB553-1AEB-4536-9F5C-3EA0D2B46E6C}">
      <dgm:prSet/>
      <dgm:spPr/>
      <dgm:t>
        <a:bodyPr/>
        <a:lstStyle/>
        <a:p>
          <a:endParaRPr lang="ru-RU"/>
        </a:p>
      </dgm:t>
    </dgm:pt>
    <dgm:pt modelId="{2894714F-FDD4-4B6A-BC7D-16BEE0B8C6BA}" type="sibTrans" cxnId="{050DB553-1AEB-4536-9F5C-3EA0D2B46E6C}">
      <dgm:prSet/>
      <dgm:spPr/>
      <dgm:t>
        <a:bodyPr/>
        <a:lstStyle/>
        <a:p>
          <a:endParaRPr lang="ru-RU"/>
        </a:p>
      </dgm:t>
    </dgm:pt>
    <dgm:pt modelId="{2EC9887F-5ACF-4942-87F0-A6C9619FD80A}">
      <dgm:prSet phldrT="[Текст]"/>
      <dgm:spPr/>
      <dgm:t>
        <a:bodyPr/>
        <a:lstStyle/>
        <a:p>
          <a:r>
            <a:rPr lang="en-US" dirty="0" smtClean="0"/>
            <a:t>Things</a:t>
          </a:r>
        </a:p>
        <a:p>
          <a:r>
            <a:rPr lang="en-US" dirty="0" smtClean="0"/>
            <a:t>money</a:t>
          </a:r>
          <a:endParaRPr lang="ru-RU" dirty="0"/>
        </a:p>
      </dgm:t>
    </dgm:pt>
    <dgm:pt modelId="{573CFB5E-E59F-4D67-90F3-1864E05D0178}" type="parTrans" cxnId="{D6A330F8-75F7-4AA0-A394-A25A9402D725}">
      <dgm:prSet/>
      <dgm:spPr/>
      <dgm:t>
        <a:bodyPr/>
        <a:lstStyle/>
        <a:p>
          <a:endParaRPr lang="ru-RU"/>
        </a:p>
      </dgm:t>
    </dgm:pt>
    <dgm:pt modelId="{F69DF635-AB44-4A21-A338-66119D2A680C}" type="sibTrans" cxnId="{D6A330F8-75F7-4AA0-A394-A25A9402D725}">
      <dgm:prSet/>
      <dgm:spPr/>
      <dgm:t>
        <a:bodyPr/>
        <a:lstStyle/>
        <a:p>
          <a:endParaRPr lang="ru-RU"/>
        </a:p>
      </dgm:t>
    </dgm:pt>
    <dgm:pt modelId="{FC02BE2B-949C-4E29-80F3-3080FBDCD30A}" type="pres">
      <dgm:prSet presAssocID="{DF45208A-3711-4408-ADD3-621BB58A62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BF9F6-1CAB-4BBC-9439-E6C628F5A206}" type="pres">
      <dgm:prSet presAssocID="{D0B83512-883E-4729-9660-393F3954E2CE}" presName="centerShape" presStyleLbl="node0" presStyleIdx="0" presStyleCnt="1" custScaleX="208154" custScaleY="146089" custLinFactNeighborX="1646" custLinFactNeighborY="772"/>
      <dgm:spPr/>
      <dgm:t>
        <a:bodyPr/>
        <a:lstStyle/>
        <a:p>
          <a:endParaRPr lang="ru-RU"/>
        </a:p>
      </dgm:t>
    </dgm:pt>
    <dgm:pt modelId="{E6AF0758-81E0-4391-8D22-753C567D7147}" type="pres">
      <dgm:prSet presAssocID="{D512AAA5-42BE-408F-BFBD-0AEEE7319C8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6D28B8F-B3D0-4642-8008-CCA4351D7362}" type="pres">
      <dgm:prSet presAssocID="{D512AAA5-42BE-408F-BFBD-0AEEE7319C8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FE3DAF8-D2F2-4E91-8352-1DE0C2044E2B}" type="pres">
      <dgm:prSet presAssocID="{F9CD1A8A-0F87-4311-BABF-82D4A160105D}" presName="node" presStyleLbl="node1" presStyleIdx="0" presStyleCnt="4" custScaleX="200422" custRadScaleRad="95553" custRadScaleInc="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E4951-BF84-4044-A403-0DBA36654CB6}" type="pres">
      <dgm:prSet presAssocID="{15E68664-080C-4FAF-9CD2-8EA89BA79C6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D246F02-D84B-42DB-B48A-04F133CAF109}" type="pres">
      <dgm:prSet presAssocID="{15E68664-080C-4FAF-9CD2-8EA89BA79C6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4E17CC2-9B4D-41F4-8568-9833598D2EF9}" type="pres">
      <dgm:prSet presAssocID="{E5561364-A988-4105-8503-D94D2254609D}" presName="node" presStyleLbl="node1" presStyleIdx="1" presStyleCnt="4" custScaleX="159723" custScaleY="99035" custRadScaleRad="148371" custRadScaleInc="-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CA97B-E084-49D5-BF38-87825A0FD3A1}" type="pres">
      <dgm:prSet presAssocID="{93D9996A-4457-4706-856E-91EF23978FD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E057E75-CA25-4802-BCF8-3233457DF744}" type="pres">
      <dgm:prSet presAssocID="{93D9996A-4457-4706-856E-91EF23978FD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9718A0A-CA7B-4314-BD11-D56623F09F2C}" type="pres">
      <dgm:prSet presAssocID="{818EB534-7DDE-4E0A-B844-3E4394118595}" presName="node" presStyleLbl="node1" presStyleIdx="2" presStyleCnt="4" custScaleX="160616" custRadScaleRad="99151" custRadScaleInc="-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959CE-D5BF-43B0-B0BA-4EF50CA317A1}" type="pres">
      <dgm:prSet presAssocID="{573CFB5E-E59F-4D67-90F3-1864E05D0178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CE301E0-E0F7-4724-9BE4-FDCF020C03F9}" type="pres">
      <dgm:prSet presAssocID="{573CFB5E-E59F-4D67-90F3-1864E05D017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D50D38A-3102-493A-AD29-D88E73F96D65}" type="pres">
      <dgm:prSet presAssocID="{2EC9887F-5ACF-4942-87F0-A6C9619FD80A}" presName="node" presStyleLbl="node1" presStyleIdx="3" presStyleCnt="4" custScaleX="145946" custRadScaleRad="134554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3B1A0-1531-41BD-995A-0E99D78188AE}" type="presOf" srcId="{F9CD1A8A-0F87-4311-BABF-82D4A160105D}" destId="{CFE3DAF8-D2F2-4E91-8352-1DE0C2044E2B}" srcOrd="0" destOrd="0" presId="urn:microsoft.com/office/officeart/2005/8/layout/radial5"/>
    <dgm:cxn modelId="{FD43F8B5-1864-41BF-AD34-CA2E400AAC85}" type="presOf" srcId="{D512AAA5-42BE-408F-BFBD-0AEEE7319C80}" destId="{E6AF0758-81E0-4391-8D22-753C567D7147}" srcOrd="0" destOrd="0" presId="urn:microsoft.com/office/officeart/2005/8/layout/radial5"/>
    <dgm:cxn modelId="{92A5792E-99B2-491B-A225-6BB392D4CB3D}" type="presOf" srcId="{15E68664-080C-4FAF-9CD2-8EA89BA79C6C}" destId="{E06E4951-BF84-4044-A403-0DBA36654CB6}" srcOrd="0" destOrd="0" presId="urn:microsoft.com/office/officeart/2005/8/layout/radial5"/>
    <dgm:cxn modelId="{E4F01AB5-E466-4558-AFFF-CC01C00143CD}" type="presOf" srcId="{E5561364-A988-4105-8503-D94D2254609D}" destId="{64E17CC2-9B4D-41F4-8568-9833598D2EF9}" srcOrd="0" destOrd="0" presId="urn:microsoft.com/office/officeart/2005/8/layout/radial5"/>
    <dgm:cxn modelId="{540635ED-985D-4A89-A3C5-3DCA748262C3}" type="presOf" srcId="{818EB534-7DDE-4E0A-B844-3E4394118595}" destId="{C9718A0A-CA7B-4314-BD11-D56623F09F2C}" srcOrd="0" destOrd="0" presId="urn:microsoft.com/office/officeart/2005/8/layout/radial5"/>
    <dgm:cxn modelId="{D961CCAA-3AF3-402E-8A2D-388C64C4E7C8}" srcId="{DF45208A-3711-4408-ADD3-621BB58A620A}" destId="{D0B83512-883E-4729-9660-393F3954E2CE}" srcOrd="0" destOrd="0" parTransId="{8F2D8B9C-6051-4CB4-931B-C34E4C1FEC92}" sibTransId="{91366609-E53D-46CF-85C9-9BDB9F5B71BD}"/>
    <dgm:cxn modelId="{10E33A5C-7E43-4733-87D7-891BE0316047}" type="presOf" srcId="{15E68664-080C-4FAF-9CD2-8EA89BA79C6C}" destId="{4D246F02-D84B-42DB-B48A-04F133CAF109}" srcOrd="1" destOrd="0" presId="urn:microsoft.com/office/officeart/2005/8/layout/radial5"/>
    <dgm:cxn modelId="{B37728E0-A66B-4FBC-BC64-D21E0E5190E0}" type="presOf" srcId="{573CFB5E-E59F-4D67-90F3-1864E05D0178}" destId="{B2D959CE-D5BF-43B0-B0BA-4EF50CA317A1}" srcOrd="0" destOrd="0" presId="urn:microsoft.com/office/officeart/2005/8/layout/radial5"/>
    <dgm:cxn modelId="{EE8511CC-6213-4167-9DD1-9A72A5D62E33}" type="presOf" srcId="{93D9996A-4457-4706-856E-91EF23978FD4}" destId="{372CA97B-E084-49D5-BF38-87825A0FD3A1}" srcOrd="0" destOrd="0" presId="urn:microsoft.com/office/officeart/2005/8/layout/radial5"/>
    <dgm:cxn modelId="{6360BCF2-D80E-4F1D-AEDD-D00052CC9947}" type="presOf" srcId="{573CFB5E-E59F-4D67-90F3-1864E05D0178}" destId="{8CE301E0-E0F7-4724-9BE4-FDCF020C03F9}" srcOrd="1" destOrd="0" presId="urn:microsoft.com/office/officeart/2005/8/layout/radial5"/>
    <dgm:cxn modelId="{BE87E817-4237-451F-907E-76585EDC6CE5}" type="presOf" srcId="{DF45208A-3711-4408-ADD3-621BB58A620A}" destId="{FC02BE2B-949C-4E29-80F3-3080FBDCD30A}" srcOrd="0" destOrd="0" presId="urn:microsoft.com/office/officeart/2005/8/layout/radial5"/>
    <dgm:cxn modelId="{56BBE52E-5D99-4A2F-AAF6-9C4F9DE64353}" srcId="{D0B83512-883E-4729-9660-393F3954E2CE}" destId="{F9CD1A8A-0F87-4311-BABF-82D4A160105D}" srcOrd="0" destOrd="0" parTransId="{D512AAA5-42BE-408F-BFBD-0AEEE7319C80}" sibTransId="{B21A9011-8F34-4D07-9CF5-B5BBDF4A1939}"/>
    <dgm:cxn modelId="{75D5B495-AF31-4DD5-AAA0-293DC6C57B5D}" type="presOf" srcId="{D0B83512-883E-4729-9660-393F3954E2CE}" destId="{A4BBF9F6-1CAB-4BBC-9439-E6C628F5A206}" srcOrd="0" destOrd="0" presId="urn:microsoft.com/office/officeart/2005/8/layout/radial5"/>
    <dgm:cxn modelId="{2291219A-11D0-470B-B15F-D4F59A5375B9}" type="presOf" srcId="{D512AAA5-42BE-408F-BFBD-0AEEE7319C80}" destId="{76D28B8F-B3D0-4642-8008-CCA4351D7362}" srcOrd="1" destOrd="0" presId="urn:microsoft.com/office/officeart/2005/8/layout/radial5"/>
    <dgm:cxn modelId="{EBD0394A-A4B2-4DB4-A90F-9C8B26770FAB}" type="presOf" srcId="{2EC9887F-5ACF-4942-87F0-A6C9619FD80A}" destId="{AD50D38A-3102-493A-AD29-D88E73F96D65}" srcOrd="0" destOrd="0" presId="urn:microsoft.com/office/officeart/2005/8/layout/radial5"/>
    <dgm:cxn modelId="{3986D7AE-1398-48E8-9DDD-71FC35EFC2CB}" type="presOf" srcId="{93D9996A-4457-4706-856E-91EF23978FD4}" destId="{5E057E75-CA25-4802-BCF8-3233457DF744}" srcOrd="1" destOrd="0" presId="urn:microsoft.com/office/officeart/2005/8/layout/radial5"/>
    <dgm:cxn modelId="{D6A330F8-75F7-4AA0-A394-A25A9402D725}" srcId="{D0B83512-883E-4729-9660-393F3954E2CE}" destId="{2EC9887F-5ACF-4942-87F0-A6C9619FD80A}" srcOrd="3" destOrd="0" parTransId="{573CFB5E-E59F-4D67-90F3-1864E05D0178}" sibTransId="{F69DF635-AB44-4A21-A338-66119D2A680C}"/>
    <dgm:cxn modelId="{050DB553-1AEB-4536-9F5C-3EA0D2B46E6C}" srcId="{D0B83512-883E-4729-9660-393F3954E2CE}" destId="{818EB534-7DDE-4E0A-B844-3E4394118595}" srcOrd="2" destOrd="0" parTransId="{93D9996A-4457-4706-856E-91EF23978FD4}" sibTransId="{2894714F-FDD4-4B6A-BC7D-16BEE0B8C6BA}"/>
    <dgm:cxn modelId="{84053253-69C9-4086-8678-FC86FB4700FE}" srcId="{D0B83512-883E-4729-9660-393F3954E2CE}" destId="{E5561364-A988-4105-8503-D94D2254609D}" srcOrd="1" destOrd="0" parTransId="{15E68664-080C-4FAF-9CD2-8EA89BA79C6C}" sibTransId="{EBAF9196-D3C1-4EA6-812A-4DFD3D609FBC}"/>
    <dgm:cxn modelId="{CCD3CE9D-E7E8-4C49-A47F-3721FA4239C0}" type="presParOf" srcId="{FC02BE2B-949C-4E29-80F3-3080FBDCD30A}" destId="{A4BBF9F6-1CAB-4BBC-9439-E6C628F5A206}" srcOrd="0" destOrd="0" presId="urn:microsoft.com/office/officeart/2005/8/layout/radial5"/>
    <dgm:cxn modelId="{6B0B6BBA-CD12-4994-A470-23E16739F0F2}" type="presParOf" srcId="{FC02BE2B-949C-4E29-80F3-3080FBDCD30A}" destId="{E6AF0758-81E0-4391-8D22-753C567D7147}" srcOrd="1" destOrd="0" presId="urn:microsoft.com/office/officeart/2005/8/layout/radial5"/>
    <dgm:cxn modelId="{B993196B-988E-4CED-8C2E-B2542D2C249B}" type="presParOf" srcId="{E6AF0758-81E0-4391-8D22-753C567D7147}" destId="{76D28B8F-B3D0-4642-8008-CCA4351D7362}" srcOrd="0" destOrd="0" presId="urn:microsoft.com/office/officeart/2005/8/layout/radial5"/>
    <dgm:cxn modelId="{822981B9-6332-459E-B2C7-54300D043FFE}" type="presParOf" srcId="{FC02BE2B-949C-4E29-80F3-3080FBDCD30A}" destId="{CFE3DAF8-D2F2-4E91-8352-1DE0C2044E2B}" srcOrd="2" destOrd="0" presId="urn:microsoft.com/office/officeart/2005/8/layout/radial5"/>
    <dgm:cxn modelId="{15C0364B-30BE-4DA7-9D1E-C1440BC0655F}" type="presParOf" srcId="{FC02BE2B-949C-4E29-80F3-3080FBDCD30A}" destId="{E06E4951-BF84-4044-A403-0DBA36654CB6}" srcOrd="3" destOrd="0" presId="urn:microsoft.com/office/officeart/2005/8/layout/radial5"/>
    <dgm:cxn modelId="{52767578-CE70-4A08-9C47-0C98015D33A1}" type="presParOf" srcId="{E06E4951-BF84-4044-A403-0DBA36654CB6}" destId="{4D246F02-D84B-42DB-B48A-04F133CAF109}" srcOrd="0" destOrd="0" presId="urn:microsoft.com/office/officeart/2005/8/layout/radial5"/>
    <dgm:cxn modelId="{250BF9D3-859F-4109-AD26-10DB33BB55B1}" type="presParOf" srcId="{FC02BE2B-949C-4E29-80F3-3080FBDCD30A}" destId="{64E17CC2-9B4D-41F4-8568-9833598D2EF9}" srcOrd="4" destOrd="0" presId="urn:microsoft.com/office/officeart/2005/8/layout/radial5"/>
    <dgm:cxn modelId="{80BE6003-69C9-4F54-A2BA-209F2F660207}" type="presParOf" srcId="{FC02BE2B-949C-4E29-80F3-3080FBDCD30A}" destId="{372CA97B-E084-49D5-BF38-87825A0FD3A1}" srcOrd="5" destOrd="0" presId="urn:microsoft.com/office/officeart/2005/8/layout/radial5"/>
    <dgm:cxn modelId="{F3E1FB5E-FEF9-43C0-93CC-1FB088899D93}" type="presParOf" srcId="{372CA97B-E084-49D5-BF38-87825A0FD3A1}" destId="{5E057E75-CA25-4802-BCF8-3233457DF744}" srcOrd="0" destOrd="0" presId="urn:microsoft.com/office/officeart/2005/8/layout/radial5"/>
    <dgm:cxn modelId="{916068B1-8176-45B7-B988-7DEB3FEA542A}" type="presParOf" srcId="{FC02BE2B-949C-4E29-80F3-3080FBDCD30A}" destId="{C9718A0A-CA7B-4314-BD11-D56623F09F2C}" srcOrd="6" destOrd="0" presId="urn:microsoft.com/office/officeart/2005/8/layout/radial5"/>
    <dgm:cxn modelId="{5E3642B6-1099-4A4A-96D1-CBA882084D2B}" type="presParOf" srcId="{FC02BE2B-949C-4E29-80F3-3080FBDCD30A}" destId="{B2D959CE-D5BF-43B0-B0BA-4EF50CA317A1}" srcOrd="7" destOrd="0" presId="urn:microsoft.com/office/officeart/2005/8/layout/radial5"/>
    <dgm:cxn modelId="{C4155935-7DBF-4A1B-877B-C5229CF8A7BD}" type="presParOf" srcId="{B2D959CE-D5BF-43B0-B0BA-4EF50CA317A1}" destId="{8CE301E0-E0F7-4724-9BE4-FDCF020C03F9}" srcOrd="0" destOrd="0" presId="urn:microsoft.com/office/officeart/2005/8/layout/radial5"/>
    <dgm:cxn modelId="{C55D3E9A-5B87-49D0-9E9A-A792B27A7F72}" type="presParOf" srcId="{FC02BE2B-949C-4E29-80F3-3080FBDCD30A}" destId="{AD50D38A-3102-493A-AD29-D88E73F96D6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BBF9F6-1CAB-4BBC-9439-E6C628F5A206}">
      <dsp:nvSpPr>
        <dsp:cNvPr id="0" name=""/>
        <dsp:cNvSpPr/>
      </dsp:nvSpPr>
      <dsp:spPr>
        <a:xfrm>
          <a:off x="2703123" y="1775536"/>
          <a:ext cx="2455218" cy="1723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Happi</a:t>
          </a:r>
          <a:r>
            <a:rPr lang="en-US" sz="3200" b="1" kern="1200" dirty="0" smtClean="0"/>
            <a:t>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ness</a:t>
          </a:r>
          <a:endParaRPr lang="ru-RU" sz="3200" b="1" kern="1200" dirty="0"/>
        </a:p>
      </dsp:txBody>
      <dsp:txXfrm>
        <a:off x="2703123" y="1775536"/>
        <a:ext cx="2455218" cy="1723149"/>
      </dsp:txXfrm>
    </dsp:sp>
    <dsp:sp modelId="{E6AF0758-81E0-4391-8D22-753C567D7147}">
      <dsp:nvSpPr>
        <dsp:cNvPr id="0" name=""/>
        <dsp:cNvSpPr/>
      </dsp:nvSpPr>
      <dsp:spPr>
        <a:xfrm rot="16226748">
          <a:off x="3855277" y="1390022"/>
          <a:ext cx="166690" cy="465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226748">
        <a:off x="3855277" y="1390022"/>
        <a:ext cx="166690" cy="465988"/>
      </dsp:txXfrm>
    </dsp:sp>
    <dsp:sp modelId="{CFE3DAF8-D2F2-4E91-8352-1DE0C2044E2B}">
      <dsp:nvSpPr>
        <dsp:cNvPr id="0" name=""/>
        <dsp:cNvSpPr/>
      </dsp:nvSpPr>
      <dsp:spPr>
        <a:xfrm>
          <a:off x="2571770" y="90499"/>
          <a:ext cx="2746890" cy="1370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Family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friends</a:t>
          </a:r>
          <a:endParaRPr lang="ru-RU" sz="2700" kern="1200" dirty="0"/>
        </a:p>
      </dsp:txBody>
      <dsp:txXfrm>
        <a:off x="2571770" y="90499"/>
        <a:ext cx="2746890" cy="1370553"/>
      </dsp:txXfrm>
    </dsp:sp>
    <dsp:sp modelId="{E06E4951-BF84-4044-A403-0DBA36654CB6}">
      <dsp:nvSpPr>
        <dsp:cNvPr id="0" name=""/>
        <dsp:cNvSpPr/>
      </dsp:nvSpPr>
      <dsp:spPr>
        <a:xfrm rot="21551654">
          <a:off x="5259714" y="2383704"/>
          <a:ext cx="244862" cy="465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21551654">
        <a:off x="5259714" y="2383704"/>
        <a:ext cx="244862" cy="465988"/>
      </dsp:txXfrm>
    </dsp:sp>
    <dsp:sp modelId="{64E17CC2-9B4D-41F4-8568-9833598D2EF9}">
      <dsp:nvSpPr>
        <dsp:cNvPr id="0" name=""/>
        <dsp:cNvSpPr/>
      </dsp:nvSpPr>
      <dsp:spPr>
        <a:xfrm>
          <a:off x="5619772" y="1919298"/>
          <a:ext cx="2189089" cy="1357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Job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hobby</a:t>
          </a:r>
          <a:endParaRPr lang="ru-RU" sz="2700" kern="1200" dirty="0"/>
        </a:p>
      </dsp:txBody>
      <dsp:txXfrm>
        <a:off x="5619772" y="1919298"/>
        <a:ext cx="2189089" cy="1357327"/>
      </dsp:txXfrm>
    </dsp:sp>
    <dsp:sp modelId="{372CA97B-E084-49D5-BF38-87825A0FD3A1}">
      <dsp:nvSpPr>
        <dsp:cNvPr id="0" name=""/>
        <dsp:cNvSpPr/>
      </dsp:nvSpPr>
      <dsp:spPr>
        <a:xfrm rot="5454516">
          <a:off x="3828241" y="3423606"/>
          <a:ext cx="172645" cy="465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54516">
        <a:off x="3828241" y="3423606"/>
        <a:ext cx="172645" cy="465988"/>
      </dsp:txXfrm>
    </dsp:sp>
    <dsp:sp modelId="{C9718A0A-CA7B-4314-BD11-D56623F09F2C}">
      <dsp:nvSpPr>
        <dsp:cNvPr id="0" name=""/>
        <dsp:cNvSpPr/>
      </dsp:nvSpPr>
      <dsp:spPr>
        <a:xfrm>
          <a:off x="2800372" y="3824305"/>
          <a:ext cx="2201328" cy="1370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Peace on the planet</a:t>
          </a:r>
          <a:endParaRPr lang="ru-RU" sz="2700" kern="1200" dirty="0"/>
        </a:p>
      </dsp:txBody>
      <dsp:txXfrm>
        <a:off x="2800372" y="3824305"/>
        <a:ext cx="2201328" cy="1370553"/>
      </dsp:txXfrm>
    </dsp:sp>
    <dsp:sp modelId="{B2D959CE-D5BF-43B0-B0BA-4EF50CA317A1}">
      <dsp:nvSpPr>
        <dsp:cNvPr id="0" name=""/>
        <dsp:cNvSpPr/>
      </dsp:nvSpPr>
      <dsp:spPr>
        <a:xfrm rot="10842273">
          <a:off x="2390233" y="2386533"/>
          <a:ext cx="221253" cy="465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42273">
        <a:off x="2390233" y="2386533"/>
        <a:ext cx="221253" cy="465988"/>
      </dsp:txXfrm>
    </dsp:sp>
    <dsp:sp modelId="{AD50D38A-3102-493A-AD29-D88E73F96D65}">
      <dsp:nvSpPr>
        <dsp:cNvPr id="0" name=""/>
        <dsp:cNvSpPr/>
      </dsp:nvSpPr>
      <dsp:spPr>
        <a:xfrm>
          <a:off x="285777" y="1919310"/>
          <a:ext cx="2000268" cy="1370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Things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money</a:t>
          </a:r>
          <a:endParaRPr lang="ru-RU" sz="2700" kern="1200" dirty="0"/>
        </a:p>
      </dsp:txBody>
      <dsp:txXfrm>
        <a:off x="285777" y="1919310"/>
        <a:ext cx="2000268" cy="1370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F3E364B-A703-493C-A951-10D09DCB2A00}" type="datetimeFigureOut">
              <a:rPr lang="ru-RU"/>
              <a:pPr>
                <a:defRPr/>
              </a:pPr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644E798-0386-486A-BD7D-3D5E23334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32F82-F56F-4AAC-A04D-05CB38CEF45C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AC3B33C-7988-4CE6-A9C9-5C093DB0C1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E565-B171-4C9E-B1D7-AF3C34890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B7A0-FE79-4613-A555-935DF029B4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48DEFDA-6920-4E30-B675-A69697A86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23BB5-B04F-4141-ACD1-9A722E016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2CF2A-1F54-496A-816C-32B38E8731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379B9DA-AC08-43EF-914C-F7E5C14DAE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4843-EDDF-4B10-9B6B-02EF41984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B394B-9B9C-4AA5-806A-66E3590E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AD1C5-0C72-4D7F-BD66-1BE89F94C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08094-EB10-48BD-B87D-53C645E110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C73893-BFDA-46AA-A803-39EF1743EA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MayorovaTV\Desktop\zvuki-prirody-Muzyka-lesa.mp3" TargetMode="External"/><Relationship Id="rId1" Type="http://schemas.openxmlformats.org/officeDocument/2006/relationships/audio" Target="file:///G:\&#1054;&#1090;&#1082;&#1088;&#1099;&#1090;&#1099;&#1081;%20&#1091;&#1088;&#1086;&#1082;%20What%20is%20happiness%20(2)\&#1079;&#1074;&#1091;&#1082;&#1080;%20&#1083;&#1077;&#1089;&#1072;\Zvuki-lesa-Penie-ptic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8001000" cy="1676400"/>
          </a:xfrm>
        </p:spPr>
        <p:txBody>
          <a:bodyPr/>
          <a:lstStyle/>
          <a:p>
            <a:pPr algn="ctr"/>
            <a:r>
              <a:rPr lang="en-US" sz="4800" b="1" dirty="0" smtClean="0">
                <a:effectLst/>
              </a:rPr>
              <a:t>What is Happiness?</a:t>
            </a:r>
            <a:endParaRPr lang="ru-RU" sz="4800" b="1" dirty="0" smtClean="0"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077200" y="6019800"/>
            <a:ext cx="609600" cy="11112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800" dirty="0" smtClean="0"/>
          </a:p>
        </p:txBody>
      </p:sp>
      <p:pic>
        <p:nvPicPr>
          <p:cNvPr id="24578" name="Picture 2" descr="https://www.chitalnya.ru/upload3/437/54d629d4f4aa0ba8bebf1dcb19acdf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2400"/>
            <a:ext cx="7391401" cy="492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Views on Family</a:t>
            </a:r>
            <a:endParaRPr lang="ru-RU" b="1" dirty="0" smtClean="0">
              <a:effectLst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sz="3600" b="1" smtClean="0"/>
              <a:t>A happy marriage is a long conversation which always seems too short.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800" i="1" smtClean="0"/>
              <a:t>                                                               Andre Maurois</a:t>
            </a:r>
          </a:p>
          <a:p>
            <a:r>
              <a:rPr lang="en-US" b="1" i="1" smtClean="0"/>
              <a:t>I was ever of opinion that  the honest man who married and brought up a large family, did more service than he who continued single and only talked of population                      </a:t>
            </a:r>
          </a:p>
          <a:p>
            <a:pPr>
              <a:buFont typeface="Wingdings" pitchFamily="2" charset="2"/>
              <a:buNone/>
            </a:pPr>
            <a:r>
              <a:rPr lang="en-US" b="1" i="1" smtClean="0"/>
              <a:t>                                                   </a:t>
            </a:r>
            <a:r>
              <a:rPr lang="en-US" sz="2800" i="1" smtClean="0"/>
              <a:t>Oliver Goldsmith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"/>
            <a:ext cx="1838632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Can a person be happy at work?</a:t>
            </a:r>
            <a:endParaRPr lang="ru-RU" dirty="0" smtClean="0"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686800" cy="5410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b="1" dirty="0" smtClean="0"/>
              <a:t>Work is not man’s punishment. It is his reward</a:t>
            </a:r>
            <a:r>
              <a:rPr lang="ru-RU" b="1" dirty="0" smtClean="0"/>
              <a:t> </a:t>
            </a:r>
            <a:r>
              <a:rPr lang="en-US" b="1" dirty="0" smtClean="0"/>
              <a:t>and his strength and his pleasure.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/>
              <a:t>                                                  </a:t>
            </a:r>
            <a:r>
              <a:rPr lang="en-US" sz="2800" i="1" dirty="0" smtClean="0"/>
              <a:t>George Sand</a:t>
            </a:r>
            <a:endParaRPr lang="ru-RU" sz="2800" dirty="0" smtClean="0"/>
          </a:p>
        </p:txBody>
      </p:sp>
      <p:pic>
        <p:nvPicPr>
          <p:cNvPr id="13314" name="Picture 2" descr="https://avatars.mds.yandex.net/get-zen_doc/198554/pub_5cf4afc866dc4c00afb65512_5cf4afff65714200af8d015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5105400" cy="34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Do you need much money  to make your dreams come true?</a:t>
            </a:r>
            <a:endParaRPr lang="ru-RU" dirty="0" smtClean="0">
              <a:effectLst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5029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Can money make person happier than any other thing?</a:t>
            </a:r>
            <a:endParaRPr lang="ru-RU" b="1" dirty="0" smtClean="0"/>
          </a:p>
        </p:txBody>
      </p:sp>
      <p:pic>
        <p:nvPicPr>
          <p:cNvPr id="17412" name="Рисунок 3" descr="1288599221_133556144_1-KIM-TIN-NHANH-NHT-D-NHT-Mi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9138"/>
            <a:ext cx="2895600" cy="3321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freedom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Associations with freedom: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Creativity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H</a:t>
            </a:r>
            <a:r>
              <a:rPr lang="en-US" b="1" dirty="0" smtClean="0"/>
              <a:t>obby</a:t>
            </a:r>
            <a:endParaRPr lang="en-US" b="1" dirty="0" smtClean="0"/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Travelling</a:t>
            </a:r>
            <a:endParaRPr lang="en-US" b="1" dirty="0" smtClean="0"/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Right to do </a:t>
            </a:r>
            <a:r>
              <a:rPr lang="en-US" b="1" dirty="0" err="1" smtClean="0"/>
              <a:t>smth</a:t>
            </a:r>
            <a:endParaRPr lang="en-US" b="1" dirty="0" smtClean="0"/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Movement </a:t>
            </a:r>
          </a:p>
          <a:p>
            <a:pPr lvl="0">
              <a:buFont typeface="Arial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dirty="0" smtClean="0"/>
              <a:t>aim</a:t>
            </a:r>
          </a:p>
        </p:txBody>
      </p:sp>
      <p:sp>
        <p:nvSpPr>
          <p:cNvPr id="1026" name="AutoShape 2" descr="Why Everyone Values Freedom – Quill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Why Everyone Values Freedom – Quill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What do you need to innovate? Freedom! Yes, freedom.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14800"/>
            <a:ext cx="4800600" cy="2586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Healthy lifestyle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What is healthy lifestyle for you</a:t>
            </a:r>
            <a:r>
              <a:rPr lang="ru-RU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?</a:t>
            </a:r>
            <a:endParaRPr lang="en-US" b="1" u="sng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Keeping daily routine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Sports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Healthy food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Mental health</a:t>
            </a:r>
            <a:endParaRPr lang="ru-RU" dirty="0"/>
          </a:p>
        </p:txBody>
      </p:sp>
      <p:pic>
        <p:nvPicPr>
          <p:cNvPr id="39938" name="Picture 2" descr="В Николаеве специалист дал советы, как снизить риск заболевания COVID-19 |  СВІДОК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453151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Quotations</a:t>
            </a:r>
            <a:endParaRPr lang="ru-RU" dirty="0" smtClean="0">
              <a:effectLst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667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Susan B. Anthony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Independence is happiness</a:t>
            </a:r>
            <a:endParaRPr lang="ru-RU" sz="4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00987" cy="6011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ffectLst/>
              </a:rPr>
              <a:t>The summit of happiness is reached when a person is ready to be what he is.</a:t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solidFill>
                  <a:srgbClr val="7030A0"/>
                </a:solidFill>
                <a:effectLst/>
              </a:rPr>
              <a:t>- Erasmus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00987" cy="5226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ffectLst/>
              </a:rPr>
              <a:t>I have learnt to seek my happiness in limiting my desires, rather than attempting to satisfy them.</a:t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solidFill>
                  <a:srgbClr val="7030A0"/>
                </a:solidFill>
                <a:effectLst/>
              </a:rPr>
              <a:t>- John Stuart Mill</a:t>
            </a:r>
            <a:endParaRPr lang="ru-RU" sz="480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00987" cy="52974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effectLst/>
              </a:rPr>
              <a:t>Happiness consists not in having much, but in wanting no more than you have.</a:t>
            </a:r>
            <a:br>
              <a:rPr lang="en-US" sz="5400" dirty="0" smtClean="0">
                <a:effectLst/>
              </a:rPr>
            </a:br>
            <a:r>
              <a:rPr lang="en-US" sz="5400" dirty="0" smtClean="0">
                <a:solidFill>
                  <a:srgbClr val="7030A0"/>
                </a:solidFill>
                <a:effectLst/>
              </a:rPr>
              <a:t>- Lydia Maria Child</a:t>
            </a:r>
            <a:endParaRPr lang="ru-RU" sz="540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00987" cy="4940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effectLst/>
              </a:rPr>
              <a:t>Happiness is where we find it, but very rarely where we seek it.</a:t>
            </a:r>
            <a:br>
              <a:rPr lang="en-US" sz="4800" dirty="0" smtClean="0">
                <a:effectLst/>
              </a:rPr>
            </a:br>
            <a:r>
              <a:rPr lang="en-US" sz="4800" dirty="0" smtClean="0">
                <a:solidFill>
                  <a:srgbClr val="7030A0"/>
                </a:solidFill>
                <a:effectLst/>
              </a:rPr>
              <a:t>- J. Petit </a:t>
            </a:r>
            <a:r>
              <a:rPr lang="en-US" sz="4800" dirty="0" err="1" smtClean="0">
                <a:solidFill>
                  <a:srgbClr val="7030A0"/>
                </a:solidFill>
                <a:effectLst/>
              </a:rPr>
              <a:t>Senn</a:t>
            </a:r>
            <a:r>
              <a:rPr lang="en-US" sz="4800" dirty="0" smtClean="0">
                <a:solidFill>
                  <a:srgbClr val="7030A0"/>
                </a:solidFill>
                <a:effectLst/>
              </a:rPr>
              <a:t> </a:t>
            </a:r>
            <a:endParaRPr lang="ru-RU" sz="480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Рисунок 5" descr="img.lrytas.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292100"/>
            <a:ext cx="84074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proverbs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Franklin Gothic Book" pitchFamily="34" charset="0"/>
              </a:rPr>
              <a:t>Happiness takes no account of time.</a:t>
            </a:r>
            <a:endParaRPr lang="ru-RU" sz="3600" b="1" dirty="0" smtClean="0">
              <a:latin typeface="Franklin Gothic Book" pitchFamily="34" charset="0"/>
            </a:endParaRPr>
          </a:p>
          <a:p>
            <a:r>
              <a:rPr lang="en-US" sz="3600" b="1" dirty="0" smtClean="0">
                <a:latin typeface="Franklin Gothic Book" pitchFamily="34" charset="0"/>
              </a:rPr>
              <a:t>Every man is the architect of his own fortune</a:t>
            </a:r>
            <a:r>
              <a:rPr lang="ru-RU" sz="3600" b="1" dirty="0" smtClean="0">
                <a:latin typeface="Franklin Gothic Book" pitchFamily="34" charset="0"/>
              </a:rPr>
              <a:t>.</a:t>
            </a:r>
          </a:p>
          <a:p>
            <a:r>
              <a:rPr lang="en-US" sz="3600" b="1" dirty="0" smtClean="0">
                <a:latin typeface="Franklin Gothic Book" pitchFamily="34" charset="0"/>
              </a:rPr>
              <a:t>No man is happy who does not think himself so.</a:t>
            </a:r>
            <a:endParaRPr lang="ru-RU" sz="3600" b="1" dirty="0" smtClean="0">
              <a:latin typeface="Franklin Gothic Book" pitchFamily="34" charset="0"/>
            </a:endParaRPr>
          </a:p>
          <a:p>
            <a:r>
              <a:rPr lang="en-US" sz="3600" b="1" dirty="0" smtClean="0">
                <a:latin typeface="Franklin Gothic Book" pitchFamily="34" charset="0"/>
              </a:rPr>
              <a:t>Happiness is not a destination. It is a method of life.</a:t>
            </a:r>
            <a:endParaRPr lang="ru-RU" sz="3600" b="1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effectLst/>
              </a:rPr>
              <a:t>Happiness proverbs</a:t>
            </a:r>
            <a:endParaRPr lang="ru-RU" dirty="0">
              <a:effectLst/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/>
                <a:latin typeface="+mj-lt"/>
              </a:rPr>
              <a:t>Chinese Proverb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4000" dirty="0" smtClean="0">
                <a:effectLst/>
                <a:latin typeface="Franklin Gothic Medium Cond" pitchFamily="34" charset="0"/>
              </a:rPr>
              <a:t>If you want happiness for an hour, take a nap. If you want happiness for a day, go fishing. If you want happiness for a year, inherit a fortune. If you want happiness for a lifetime, help somebody. </a:t>
            </a:r>
            <a:endParaRPr lang="ru-RU" sz="3600" dirty="0" smtClean="0">
              <a:effectLst/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effectLst/>
              </a:rPr>
              <a:t/>
            </a:r>
            <a:br>
              <a:rPr lang="ru-RU" dirty="0" smtClean="0">
                <a:solidFill>
                  <a:srgbClr val="7030A0"/>
                </a:solidFill>
                <a:effectLst/>
              </a:rPr>
            </a:br>
            <a:r>
              <a:rPr lang="ru-RU" dirty="0" smtClean="0">
                <a:solidFill>
                  <a:srgbClr val="7030A0"/>
                </a:solidFill>
                <a:effectLst/>
              </a:rPr>
              <a:t/>
            </a:r>
            <a:br>
              <a:rPr lang="ru-RU" dirty="0" smtClean="0">
                <a:solidFill>
                  <a:srgbClr val="7030A0"/>
                </a:solidFill>
                <a:effectLst/>
              </a:rPr>
            </a:br>
            <a:r>
              <a:rPr lang="ru-RU" dirty="0" smtClean="0">
                <a:solidFill>
                  <a:srgbClr val="7030A0"/>
                </a:solidFill>
                <a:effectLst/>
              </a:rPr>
              <a:t/>
            </a:r>
            <a:br>
              <a:rPr lang="ru-RU" dirty="0" smtClean="0">
                <a:solidFill>
                  <a:srgbClr val="7030A0"/>
                </a:solidFill>
                <a:effectLst/>
              </a:rPr>
            </a:br>
            <a:r>
              <a:rPr lang="en-US" dirty="0" smtClean="0">
                <a:solidFill>
                  <a:srgbClr val="7030A0"/>
                </a:solidFill>
                <a:effectLst/>
              </a:rPr>
              <a:t>English Proverb </a:t>
            </a:r>
            <a:r>
              <a:rPr lang="ru-RU" dirty="0" smtClean="0">
                <a:solidFill>
                  <a:srgbClr val="7030A0"/>
                </a:solidFill>
                <a:effectLst/>
              </a:rPr>
              <a:t/>
            </a:r>
            <a:br>
              <a:rPr lang="ru-RU" dirty="0" smtClean="0">
                <a:solidFill>
                  <a:srgbClr val="7030A0"/>
                </a:solidFill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+mj-lt"/>
              </a:rPr>
              <a:t>   </a:t>
            </a:r>
            <a:r>
              <a:rPr lang="en-US" sz="4800" dirty="0" smtClean="0">
                <a:latin typeface="Franklin Gothic Medium Cond" pitchFamily="34" charset="0"/>
              </a:rPr>
              <a:t>If you want to be happy for a year, plant a garden; if you want to be happy for life, plant a tree.</a:t>
            </a:r>
            <a:endParaRPr lang="ru-RU" sz="4800" dirty="0"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8" name="Picture 4" descr="5 составляющих счастливой 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534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effectLst/>
              </a:rPr>
              <a:t>When do people feel pleased and satisfied?</a:t>
            </a:r>
            <a:endParaRPr lang="ru-RU" b="1" dirty="0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z="3600" b="1" smtClean="0"/>
          </a:p>
          <a:p>
            <a:endParaRPr lang="ru-RU" sz="3600" b="1" smtClean="0"/>
          </a:p>
          <a:p>
            <a:endParaRPr lang="ru-RU" sz="3600" b="1" smtClean="0"/>
          </a:p>
          <a:p>
            <a:endParaRPr lang="ru-RU" sz="3600" b="1" smtClean="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28600" y="1981200"/>
            <a:ext cx="5562600" cy="1828800"/>
          </a:xfrm>
          <a:prstGeom prst="wedgeRoundRectCallout">
            <a:avLst>
              <a:gd name="adj1" fmla="val -6847"/>
              <a:gd name="adj2" fmla="val -68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/>
              <a:t>I’m pleased when …</a:t>
            </a:r>
          </a:p>
          <a:p>
            <a:r>
              <a:rPr lang="en-US" sz="3200" b="1" dirty="0" smtClean="0"/>
              <a:t>     As </a:t>
            </a:r>
            <a:r>
              <a:rPr lang="en-US" sz="3200" b="1" dirty="0" smtClean="0"/>
              <a:t>for me </a:t>
            </a:r>
            <a:r>
              <a:rPr lang="en-US" sz="3200" b="1" dirty="0" smtClean="0"/>
              <a:t>…</a:t>
            </a:r>
            <a:endParaRPr lang="ru-RU" sz="3200" b="1" dirty="0" smtClean="0"/>
          </a:p>
          <a:p>
            <a:r>
              <a:rPr lang="en-US" sz="3200" b="1" dirty="0" smtClean="0"/>
              <a:t>     A happy person is…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ru-RU" sz="3200" b="1" dirty="0"/>
          </a:p>
        </p:txBody>
      </p:sp>
      <p:pic>
        <p:nvPicPr>
          <p:cNvPr id="7" name="Zvuki-lesa-Penie-p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219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3eae956b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743200"/>
            <a:ext cx="4267200" cy="3721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vuki-prirody-Muzyka-les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9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0962" grpId="0"/>
      <p:bldP spid="409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81000"/>
            <a:ext cx="8991600" cy="2130425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What is happiness?</a:t>
            </a:r>
            <a:endParaRPr lang="ru-RU" b="1" dirty="0" smtClean="0">
              <a:effectLst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600" b="1" dirty="0" smtClean="0"/>
              <a:t>Can you  give a definition of 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/>
              <a:t>    happiness? </a:t>
            </a:r>
            <a:endParaRPr lang="ru-RU" sz="3600" b="1" dirty="0" smtClean="0"/>
          </a:p>
          <a:p>
            <a:pPr>
              <a:buFont typeface="Wingdings" pitchFamily="2" charset="2"/>
              <a:buNone/>
            </a:pPr>
            <a:endParaRPr lang="ru-RU" sz="3600" b="1" dirty="0" smtClean="0"/>
          </a:p>
          <a:p>
            <a:r>
              <a:rPr lang="en-US" sz="3600" b="1" dirty="0" smtClean="0"/>
              <a:t>What </a:t>
            </a:r>
            <a:r>
              <a:rPr lang="en-US" sz="3600" b="1" dirty="0" err="1" smtClean="0"/>
              <a:t>colours</a:t>
            </a:r>
            <a:r>
              <a:rPr lang="en-US" sz="3600" b="1" dirty="0" smtClean="0"/>
              <a:t> is happiness associated with?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Is there a magic formula for happiness?</a:t>
            </a:r>
            <a:endParaRPr lang="ru-RU" sz="3600" b="1" dirty="0" smtClean="0"/>
          </a:p>
        </p:txBody>
      </p:sp>
      <p:pic>
        <p:nvPicPr>
          <p:cNvPr id="41988" name="Picture 4" descr="9b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990600"/>
            <a:ext cx="200025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“Happy” Words</a:t>
            </a:r>
            <a:endParaRPr lang="ru-RU" dirty="0" smtClean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035"/>
                <a:gridCol w="5883965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cheerful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content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pleased, glad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delighted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thrilled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haroni" pitchFamily="2" charset="-79"/>
                          <a:cs typeface="Aharoni" pitchFamily="2" charset="-79"/>
                        </a:rPr>
                        <a:t>ecstatic</a:t>
                      </a:r>
                      <a:endParaRPr lang="ru-RU" sz="36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You think…</a:t>
            </a:r>
            <a:endParaRPr lang="ru-RU" dirty="0" smtClean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782955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/>
              </a:rPr>
              <a:t>Magic formula for Happiness</a:t>
            </a:r>
            <a:endParaRPr lang="ru-RU" b="1" dirty="0" smtClean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Universal aspects of happiness</a:t>
            </a:r>
            <a:endParaRPr lang="ru-RU" b="1" dirty="0" smtClean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0" y="2362200"/>
            <a:ext cx="2209800" cy="1219200"/>
          </a:xfrm>
          <a:prstGeom prst="wedgeRoundRectCallout">
            <a:avLst>
              <a:gd name="adj1" fmla="val 67582"/>
              <a:gd name="adj2" fmla="val -954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/>
              <a:t>Freedom, peace</a:t>
            </a:r>
            <a:endParaRPr lang="ru-RU" sz="3200" b="1" dirty="0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7239000" y="5791200"/>
            <a:ext cx="1905000" cy="685800"/>
          </a:xfrm>
          <a:prstGeom prst="wedgeRoundRectCallout">
            <a:avLst>
              <a:gd name="adj1" fmla="val -84507"/>
              <a:gd name="adj2" fmla="val -1735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Health</a:t>
            </a:r>
            <a:endParaRPr lang="ru-RU" sz="3200" b="1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096000" y="2133600"/>
            <a:ext cx="3048000" cy="1295400"/>
          </a:xfrm>
          <a:prstGeom prst="wedgeRoundRectCallout">
            <a:avLst>
              <a:gd name="adj1" fmla="val -119827"/>
              <a:gd name="adj2" fmla="val -76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Interesting occupation</a:t>
            </a:r>
            <a:endParaRPr lang="ru-RU" sz="3200" b="1"/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533400" y="4267200"/>
            <a:ext cx="2819400" cy="1524000"/>
          </a:xfrm>
          <a:prstGeom prst="wedgeRoundRectCallout">
            <a:avLst>
              <a:gd name="adj1" fmla="val 33607"/>
              <a:gd name="adj2" fmla="val -2092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b="1" dirty="0" smtClean="0"/>
              <a:t>The family support</a:t>
            </a:r>
            <a:endParaRPr lang="ru-RU" sz="3000" b="1" dirty="0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3810000" y="3429000"/>
            <a:ext cx="3429000" cy="1143000"/>
          </a:xfrm>
          <a:prstGeom prst="wedgeRoundRectCallout">
            <a:avLst>
              <a:gd name="adj1" fmla="val -67047"/>
              <a:gd name="adj2" fmla="val -18865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Sense of belonging</a:t>
            </a:r>
            <a:endParaRPr lang="ru-RU" sz="3200" b="1"/>
          </a:p>
        </p:txBody>
      </p:sp>
      <p:pic>
        <p:nvPicPr>
          <p:cNvPr id="43018" name="Picture 10" descr="31r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8547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 descr="42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4298"/>
            <a:ext cx="1295400" cy="91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53r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547085"/>
            <a:ext cx="1143000" cy="11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 descr="21r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0"/>
            <a:ext cx="990600" cy="126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7" descr="BD0652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668963"/>
            <a:ext cx="15128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8" descr="PE0102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3048000"/>
            <a:ext cx="10493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3429000" y="5334000"/>
            <a:ext cx="1981200" cy="685800"/>
          </a:xfrm>
          <a:prstGeom prst="wedgeRoundRectCallout">
            <a:avLst>
              <a:gd name="adj1" fmla="val -48986"/>
              <a:gd name="adj2" fmla="val -2732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Welfare</a:t>
            </a:r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  <p:bldP spid="430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Sense of Belonging</a:t>
            </a:r>
            <a:endParaRPr lang="ru-RU" dirty="0" smtClean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838200" y="1752600"/>
            <a:ext cx="2895600" cy="838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society</a:t>
            </a:r>
            <a:endParaRPr lang="ru-RU" sz="3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562600" y="1981200"/>
            <a:ext cx="3124200" cy="990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exciting and interesting job</a:t>
            </a:r>
            <a:endParaRPr lang="ru-RU" sz="3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62600" y="4495800"/>
            <a:ext cx="3352800" cy="990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/>
              <a:t>feeling of usefulness </a:t>
            </a:r>
            <a:endParaRPr lang="ru-RU" sz="3200" b="1" dirty="0"/>
          </a:p>
        </p:txBody>
      </p:sp>
      <p:sp>
        <p:nvSpPr>
          <p:cNvPr id="16386" name="AutoShape 2" descr="https://blogs.sas.com/content/hiddeninsights/files/2017/02/GD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blogs.sas.com/content/hiddeninsights/files/2017/02/GD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blogs.sas.com/content/hiddeninsights/files/2017/02/GD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https://ozakone.com/wp-content/uploads/2019/02/post_5aad692e95a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Family Happiness</a:t>
            </a:r>
            <a:endParaRPr lang="ru-RU" dirty="0" smtClean="0"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300" b="1" dirty="0" smtClean="0"/>
              <a:t>What are the most important aspects for  family happiness?</a:t>
            </a:r>
          </a:p>
          <a:p>
            <a:endParaRPr lang="ru-RU" dirty="0" smtClean="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0" y="3200400"/>
            <a:ext cx="2286000" cy="838200"/>
          </a:xfrm>
          <a:prstGeom prst="wedgeRoundRectCallout">
            <a:avLst>
              <a:gd name="adj1" fmla="val 37569"/>
              <a:gd name="adj2" fmla="val -100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Love</a:t>
            </a:r>
            <a:endParaRPr lang="ru-RU" sz="3200" b="1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7086600" y="3200400"/>
            <a:ext cx="2057400" cy="914400"/>
          </a:xfrm>
          <a:prstGeom prst="wedgeRoundRectCallout">
            <a:avLst>
              <a:gd name="adj1" fmla="val -117130"/>
              <a:gd name="adj2" fmla="val -77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Care</a:t>
            </a:r>
            <a:endParaRPr lang="ru-RU" sz="3200" b="1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3352800" y="4191000"/>
            <a:ext cx="2438400" cy="762000"/>
          </a:xfrm>
          <a:prstGeom prst="wedgeRoundRectCallout">
            <a:avLst>
              <a:gd name="adj1" fmla="val 23505"/>
              <a:gd name="adj2" fmla="val -229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Respect</a:t>
            </a:r>
            <a:endParaRPr lang="ru-RU" sz="3200" b="1"/>
          </a:p>
        </p:txBody>
      </p:sp>
      <p:pic>
        <p:nvPicPr>
          <p:cNvPr id="44039" name="Picture 7" descr="61r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114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3h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1" name="Picture 9" descr="63r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002060"/>
      </a:dk2>
      <a:lt2>
        <a:srgbClr val="FFF39D"/>
      </a:lt2>
      <a:accent1>
        <a:srgbClr val="FE8637"/>
      </a:accent1>
      <a:accent2>
        <a:srgbClr val="7598D9"/>
      </a:accent2>
      <a:accent3>
        <a:srgbClr val="00B0F0"/>
      </a:accent3>
      <a:accent4>
        <a:srgbClr val="FFE635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1037</TotalTime>
  <Words>412</Words>
  <Application>Microsoft Office PowerPoint</Application>
  <PresentationFormat>Экран (4:3)</PresentationFormat>
  <Paragraphs>106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What is Happiness?</vt:lpstr>
      <vt:lpstr>Слайд 2</vt:lpstr>
      <vt:lpstr>When do people feel pleased and satisfied?</vt:lpstr>
      <vt:lpstr>What is happiness?</vt:lpstr>
      <vt:lpstr>“Happy” Words</vt:lpstr>
      <vt:lpstr>You think…</vt:lpstr>
      <vt:lpstr>Magic formula for Happiness</vt:lpstr>
      <vt:lpstr>Sense of Belonging</vt:lpstr>
      <vt:lpstr>Family Happiness</vt:lpstr>
      <vt:lpstr>Views on Family</vt:lpstr>
      <vt:lpstr>Can a person be happy at work?</vt:lpstr>
      <vt:lpstr>Do you need much money  to make your dreams come true?</vt:lpstr>
      <vt:lpstr>freedom</vt:lpstr>
      <vt:lpstr>Healthy lifestyle</vt:lpstr>
      <vt:lpstr>Quotations</vt:lpstr>
      <vt:lpstr>The summit of happiness is reached when a person is ready to be what he is. - Erasmus </vt:lpstr>
      <vt:lpstr>I have learnt to seek my happiness in limiting my desires, rather than attempting to satisfy them. - John Stuart Mill</vt:lpstr>
      <vt:lpstr>Happiness consists not in having much, but in wanting no more than you have. - Lydia Maria Child</vt:lpstr>
      <vt:lpstr>Happiness is where we find it, but very rarely where we seek it. - J. Petit Senn </vt:lpstr>
      <vt:lpstr>proverbs</vt:lpstr>
      <vt:lpstr>Happiness proverbs</vt:lpstr>
      <vt:lpstr>   English Proverb    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School</cp:lastModifiedBy>
  <cp:revision>79</cp:revision>
  <cp:lastPrinted>1601-01-01T00:00:00Z</cp:lastPrinted>
  <dcterms:created xsi:type="dcterms:W3CDTF">1601-01-01T00:00:00Z</dcterms:created>
  <dcterms:modified xsi:type="dcterms:W3CDTF">2020-11-23T11:31:03Z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