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83" r:id="rId5"/>
    <p:sldId id="263" r:id="rId6"/>
    <p:sldId id="264" r:id="rId7"/>
    <p:sldId id="275" r:id="rId8"/>
    <p:sldId id="261" r:id="rId9"/>
    <p:sldId id="274" r:id="rId10"/>
    <p:sldId id="260" r:id="rId11"/>
    <p:sldId id="284" r:id="rId12"/>
    <p:sldId id="262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ловей Даниил Игоревич" initials="СДИ" lastIdx="1" clrIdx="0">
    <p:extLst>
      <p:ext uri="{19B8F6BF-5375-455C-9EA6-DF929625EA0E}">
        <p15:presenceInfo xmlns:p15="http://schemas.microsoft.com/office/powerpoint/2012/main" userId="S-1-5-21-4016790798-3049215451-2287730108-1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EC"/>
    <a:srgbClr val="31A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1600" autoAdjust="0"/>
  </p:normalViewPr>
  <p:slideViewPr>
    <p:cSldViewPr snapToGrid="0">
      <p:cViewPr varScale="1">
        <p:scale>
          <a:sx n="106" d="100"/>
          <a:sy n="106" d="100"/>
        </p:scale>
        <p:origin x="173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2T20:17:06.408" idx="1">
    <p:pos x="10" y="10"/>
    <p:text>Аронин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0177-D0E6-4C50-8360-1E7307BDB8D1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5A41-B756-4F57-A6F7-2CE42AF50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7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Чурочкин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41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Котляренко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6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Сурков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1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Сурков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6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Аронин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5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Аронин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2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Аронин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9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Дуркач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8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Дуркач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8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Дуркач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A41-B756-4F57-A6F7-2CE42AF501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9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1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0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9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0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E553-1E6B-489F-A1C5-109A83931D0E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9991-22DF-4E1C-8749-EC3833BCC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0427" y="1600200"/>
            <a:ext cx="7772400" cy="228326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на тему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26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Правонарушение и подросток в современном обществе</a:t>
            </a:r>
            <a:r>
              <a:rPr lang="en-US" sz="4800" dirty="0" smtClean="0">
                <a:solidFill>
                  <a:srgbClr val="F26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 smtClean="0">
                <a:solidFill>
                  <a:srgbClr val="F265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9648" y="6030119"/>
            <a:ext cx="5378823" cy="1655762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Хорольский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Ю.П.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494" y="4354716"/>
            <a:ext cx="8798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885" y="2856869"/>
            <a:ext cx="8798222" cy="345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ПРЕСТУПЛЕНИЙ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преступления </a:t>
            </a:r>
            <a:r>
              <a:rPr lang="ru-RU" sz="2400" b="1" u="sng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небольшой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тяжести- наказание до 2 лет лишения свободы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преступления </a:t>
            </a:r>
            <a:r>
              <a:rPr lang="ru-RU" sz="2400" b="1" u="sng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средней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тяжести- наказание до 5 лет лишения свободы.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u="sng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тяжкие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преступления- наказание до 10 лет лишения свободы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u="sng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особо </a:t>
            </a:r>
            <a:r>
              <a:rPr lang="ru-RU" sz="2400" b="1" u="sng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тяжкие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преступления -наказание в виде лишения свободы на срок выше 10 лет или более строгое наказание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На Кубани подростки устроили погром в воспитательной колонии | Югополи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19" y="199176"/>
            <a:ext cx="5314384" cy="265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4934" y="4128877"/>
            <a:ext cx="826581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ответственности: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Уголовная;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Административная; 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Гражданско-правовая;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Воспитанники владивостокского филиала Нахимовского военно-морского училища  (ВПКУ) почтили память жертв трагедии в Керчи - филиал нахимовского  военно-морского училища Владивостокскоепрезидентское кадетское училищ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30" y="99588"/>
            <a:ext cx="575800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6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123" y="4482922"/>
            <a:ext cx="8809022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Уголовная ответственность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статье 20 Уголовного кодекса Российской Федерации, уголовной ответственности подлежат лица, которым до совершения преступления исполнилось16 лет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Психология подростков 16 лет: советы воспитания мальчика или девочки 16 л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50" y="540685"/>
            <a:ext cx="58847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481" y="5006566"/>
            <a:ext cx="8908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193" y="2324322"/>
            <a:ext cx="89086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Уголовная ответственность наступает с 14 лет за: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убийство ;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умышленное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причинение тяжкого вреда здоровью ;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умышленное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причинение средней тяжести вреда здоровью ;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похищение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 ;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изнасилование ; </a:t>
            </a: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насильственные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 сексуального характера ;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кражу ;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грабеж , </a:t>
            </a: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разбой 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вымогательство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неправомерное завладение автомобилем или иным транспортным средством без цели хищения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О, так тебе 14 лет? расскажи мне о своих сложных отношениях, Мем Ну, давай  расскажи мн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4" t="-19331" r="597" b="17703"/>
          <a:stretch/>
        </p:blipFill>
        <p:spPr bwMode="auto">
          <a:xfrm>
            <a:off x="3299989" y="-254319"/>
            <a:ext cx="3051018" cy="2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5075" y="2898800"/>
            <a:ext cx="4997166" cy="66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19" y="4055952"/>
            <a:ext cx="8978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223" y="866616"/>
            <a:ext cx="8184333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наступает с 14 лет за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или повреждение имущества при отягчающих обстоятельствах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террористический акт,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захват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заложника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заведомо ложное сообщение об акте терроризма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хулиганство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отягчающих обстоятельствах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вандализм , 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хищение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вымогательство оружия, боеприпасов, взрывчатых веществ и взрывных устройств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средств или психотропных веществ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приведение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негодность транспортных средств или путей сообщения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1849" y="2746757"/>
            <a:ext cx="88523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наказаний, которые применяются к несовершеннолетним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indent="-342900">
              <a:spcAft>
                <a:spcPts val="750"/>
              </a:spcAft>
              <a:buAutoNum type="arabicParenR"/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штраф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AutoNum type="arabicParenR"/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лишение права заниматься определенной деятельностью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>
              <a:spcAft>
                <a:spcPts val="750"/>
              </a:spcAft>
              <a:buAutoNum type="arabicParenR"/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обязательные работы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>
              <a:spcAft>
                <a:spcPts val="750"/>
              </a:spcAft>
              <a:buAutoNum type="arabicParenR"/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исправительные работы;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AutoNum type="arabicParenR"/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ограничение свободы;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AutoNum type="arabicParenR"/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лишение свободы на определенный срок.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Дело о визовом мошенничестве начал рассматривать суд в Минске. На скамье  подсудимых гроднене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87" y="27384"/>
            <a:ext cx="5042780" cy="27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499" y="3150606"/>
            <a:ext cx="9080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499" y="3472593"/>
            <a:ext cx="853432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Административная ответственность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Наступает с 16 лет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Распространяется на несовершеннолетних и их родителей, законных представителей.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проступки подростков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могут быть привлечены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административной ответственности их родители !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Административная и уголовная ответственность несовершеннолетни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16" y="406682"/>
            <a:ext cx="3177765" cy="29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246" y="4136194"/>
            <a:ext cx="859173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Гражданская ответственность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Вред, причиненный личности или имуществу гражданина, а также вред, причиненный имуществу юридического лица, подлежит возмещению в полном объеме лицом, причинившим вред.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ВИДЕО: в Москве полиция с применением силы задержала ребенка за чтение  «Гамлета» - Информационное агентство «Телеграф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43" y="612741"/>
            <a:ext cx="3892990" cy="34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82" y="3569484"/>
            <a:ext cx="8555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вред, причиненный несовершеннолетними в возрасте до четырнадцати лет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 вред, причиненный несовершеннолетним, не достигшим четырнадцати лет (малолетним), отвечают его родители (усыновители) или опекуны, если не докажут, что вред возник не по их вине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то‑то написал этот злой сценарий». Родители фигурантов «московского дела»  — о своих сыновь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81" y="235390"/>
            <a:ext cx="6201624" cy="32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75707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5900" y="3400832"/>
            <a:ext cx="88723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-Если родители несовершеннолетнего, умерли или не имеют достаточных средств для возмещения вреда, причиненного жизни или здоровью потерпевшего, а сам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причинитель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вреда, ставший полностью дееспособным, обладает такими средствами, суд с учетом имущественного положения потерпевшего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причинителя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вреда вправе принять решение о возмещении вреда полностью или частично за счет самого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причинителя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вреда.</a:t>
            </a:r>
          </a:p>
        </p:txBody>
      </p:sp>
      <p:pic>
        <p:nvPicPr>
          <p:cNvPr id="4098" name="Picture 2" descr="Любопытный, озадаченный застенчивый или напуганный ребенок или детский  палец во рту — Стоковое фото © mandygodbehear #64698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90" y="1192914"/>
            <a:ext cx="2534970" cy="22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ᐈ Озадаченный: картинки и фото озадаченный, скачать изображения на 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54" y="954066"/>
            <a:ext cx="3883936" cy="24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75" y="1765549"/>
            <a:ext cx="873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ФГКОУ «ФИЛИАЛ НАХИМОВСКОГО ВОЕННО-МОРСКОГО УЧИЛИЩА (СЕВАСТОПОЛЬСКОЕ ПКУ)» </a:t>
            </a:r>
            <a:r>
              <a:rPr lang="ru-RU" sz="6000" dirty="0"/>
              <a:t/>
            </a:r>
            <a:br>
              <a:rPr lang="ru-RU" sz="6000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0573" y="5010721"/>
            <a:ext cx="8306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«Один из самых обычных и ведущих к самым большим бедствиям соблазнов, есть соблазн словами: «Все так делают». Л.Н. Толстой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Зомби – наше будущее»: почему нынешнее государство заинтересовано в тупой  молодежи | «Открытая газета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48" y="1765549"/>
            <a:ext cx="5777605" cy="32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3186096"/>
            <a:ext cx="88723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вред, причиненный несовершеннолетними в возрасте от четырнадцати до восемнадцати лет: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четырнадцати до восемнадцати лет самостоятельно несут ответственность за причиненный вред на общих основаниях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когда у несовершеннолетнего в возрасте от четырнадцати до восемнадцати лет нет доходов или иного имущества, достаточных для возмещения вреда, вред должен быть возмещен полностью или в недостающей части его родителями (усыновителями) или попечителем, если они не докажут, что вред возник не по их вине.</a:t>
            </a:r>
          </a:p>
        </p:txBody>
      </p:sp>
      <p:pic>
        <p:nvPicPr>
          <p:cNvPr id="5122" name="Picture 2" descr="ᐈ Глупый фотографии, фото картинка умный и глупый | скачать на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92" y="168275"/>
            <a:ext cx="6292160" cy="301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0369" y="1861076"/>
            <a:ext cx="867322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Классифицируйте указанные противоправные деяния на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проступки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Грабеж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невыполнение договора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вымогательство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кража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повреждение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имущества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угон автомобиля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неоплаченный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проезд в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транспорте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сквернословие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300" y="1806116"/>
            <a:ext cx="8452845" cy="42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Правильные ответы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Грабеж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невыполнение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вымогательство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кража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повреждение имущества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угон автомобиля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неоплаченный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проезд в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Сквернословие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208" y="3053287"/>
            <a:ext cx="8461899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виды юридической ответственности при рассмотрении различных нарушений. Установите соответствие. Виды ответственности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- административная ответственность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 – гражданско-правовая.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уголовная.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дисциплинарная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Нахимовцам представили нового начальника училищ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54" y="77683"/>
            <a:ext cx="4345663" cy="297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438" y="1462548"/>
            <a:ext cx="84106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нарушений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1.Украл одежду из раздевалки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Порвал учебник одноклассника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Появление подростка на улице в нетрезвом виде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Избил одноклассника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Испортил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одежду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Совершил кражу мобильного телефона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Совершил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прогул в школе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Переходил дорогу в неположенном месте 9. Разбил мячом окно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Нецензурно выражался в общественном месте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7363" y="1097903"/>
            <a:ext cx="8507166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Правильные ответы: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1.Украл одежду из раздевалки (У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Порвал учебник одноклассника (Г).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Появление подростка на улице в нетрезвом виде (А).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Избил одноклассника (У).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5.Испортил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одежду (Г).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Совершил кражу мобильного телефона (У).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Совершил прогул в школе (Д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Переходил дорогу в неположенном месте (А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Разбил мячом окно (Г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Нецензурно выражался в общественном месте (А).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1726" y="2212031"/>
            <a:ext cx="86822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Памятка   « Как не допустить правонарушение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Поступай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другими так, как ты хочешь, чтобы другие поступали с тобой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Организуй свободное времени отдыха (посещение кружков, секций, занятие любимым делом)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 Не общайся с сомнительными компаниями.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 Если что-то произошло, обязательно расскажи об этом взрослым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Помни, что за все свои проступки надо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отвечать</a:t>
            </a: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 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иди на поводу у других людей.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31 нахимовца в Москве мог заразить преподаватель, контактировавший с  частными лиц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69" y="287501"/>
            <a:ext cx="4065006" cy="18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756" y="4597300"/>
            <a:ext cx="8507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ПРЕСТУПЛЕНИЕМ СЛЕДУЕТ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НАКАЗАНИЕ. Гораций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слабые совершают преступления, сильному и счастливому они ни к чему.</a:t>
            </a:r>
          </a:p>
        </p:txBody>
      </p:sp>
      <p:pic>
        <p:nvPicPr>
          <p:cNvPr id="8194" name="Picture 2" descr="Путин: Нахимовцы могут решать боевые задачи в самых сложных условиях - ИА  REG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76" y="227467"/>
            <a:ext cx="56483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88" y="3693813"/>
            <a:ext cx="86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 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400" b="1" dirty="0"/>
          </a:p>
        </p:txBody>
      </p:sp>
      <p:sp>
        <p:nvSpPr>
          <p:cNvPr id="5" name="AutoShape 2" descr="Картинки по запросу &quot;медкомиссия в военкомат на фрон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588" y="4227968"/>
            <a:ext cx="88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" y="3503690"/>
            <a:ext cx="852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300" y="3208042"/>
            <a:ext cx="8872396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слайде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видите выражения. Попробуйте их продолжить, опираясь на ту информацию, которую вы сегодня получили.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я узнал...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запомнилось…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понравилось…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смог …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интересно узнать, что…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упить работы автора – Налбандян Дмитрий Аркадь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57" y="344438"/>
            <a:ext cx="3376943" cy="283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080" y="235131"/>
            <a:ext cx="6200503" cy="101890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ФГКОУ «ФИЛИАЛ НАХИМОВСКОГО ВОЕННО-МОРСКОГО </a:t>
            </a:r>
            <a:r>
              <a:rPr lang="ru-RU" sz="1800" b="1" dirty="0"/>
              <a:t>УЧИЛИЩА (СЕВАСТОПОЛЬСКОЕ ПКУ)»</a:t>
            </a:r>
            <a:r>
              <a:rPr lang="ru-RU" sz="2800" b="1" dirty="0"/>
              <a:t> </a:t>
            </a:r>
            <a:br>
              <a:rPr lang="ru-RU" sz="2800" b="1" dirty="0"/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368" y="4897103"/>
            <a:ext cx="8334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 Вы не делали, всегда найдется Закон, Указ, Постановление или инструкция, согласно которым Вас можно наказать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В Западной Европе всерьез заговорили о необходимости телесных наказаний в  школ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28" y="1457474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7533" y="0"/>
            <a:ext cx="7272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961" y="4636831"/>
            <a:ext cx="85555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Ежегодно подростками совершается более 145 тыс. преступлений, практически каждый пятый из них направляется для отбывания наказания в виде лишения свободы в воспитательные колонии </a:t>
            </a:r>
            <a:endParaRPr lang="ru-RU" sz="2400" b="1" dirty="0"/>
          </a:p>
        </p:txBody>
      </p:sp>
      <p:pic>
        <p:nvPicPr>
          <p:cNvPr id="5" name="Picture 2" descr="Подростки в Можайской колонии устроили бунт, требуя мобильный телефон и  сигареты — Офтоп на T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11" y="982043"/>
            <a:ext cx="5794218" cy="33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87235" y="0"/>
            <a:ext cx="5291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ФГКОУ «ФИЛИАЛ НАХИМОВСКОГО ВОЕННО-МОРСКОГО УЧИЛИЩА (СЕВАСТОПОЛЬСКОЕ ПКУ)»</a:t>
            </a:r>
            <a:r>
              <a:rPr lang="ru-RU" sz="2800" b="1" dirty="0"/>
              <a:t> </a:t>
            </a:r>
            <a:br>
              <a:rPr lang="ru-RU" sz="28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7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499" y="5334059"/>
            <a:ext cx="890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4492" y="4157325"/>
            <a:ext cx="8401615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ПРАВОНАРУШЕНИЕ - это антиобщественное деяние, причиняющее вред обществу, запрещенное законом и влекущее наказание.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err="1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Бездуховность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одна из причин, которая приводит людей к правонарушениям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Детки в клетке: страну захватывает молодёжная субкультура уголовников -  Экспресс газе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79" y="742384"/>
            <a:ext cx="6019800" cy="341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4171" y="4641668"/>
            <a:ext cx="8447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41120" y="174172"/>
            <a:ext cx="6209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0" name="AutoShape 2" descr="Картинки по запросу &quot;большой соловецкий остро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Картинки по запросу &quot;большой соловецкий остров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70457" y="1243404"/>
            <a:ext cx="71510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 правонарушений </a:t>
            </a:r>
            <a:endParaRPr lang="ru-RU" sz="20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пренебрежительное </a:t>
            </a: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отношение к учебе, знаниям</a:t>
            </a: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стремление к примитивному </a:t>
            </a: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 провождению</a:t>
            </a: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20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зависть; </a:t>
            </a:r>
            <a:endParaRPr lang="ru-RU" sz="20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преобладание материальных </a:t>
            </a: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потребностей, </a:t>
            </a: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различных вещей и других материальных ценностей</a:t>
            </a: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-жадность</a:t>
            </a: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-неуверенность в завтрашнем дне; </a:t>
            </a:r>
            <a:endParaRPr lang="ru-RU" sz="20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стремление лица удовлетворить противозаконным способом свои интересы, стремления, эмоции; </a:t>
            </a: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-низкий уровень правовой культуры граждан</a:t>
            </a: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-алкоголизм и наркомания;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5190310"/>
            <a:ext cx="8464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3840" y="5254774"/>
            <a:ext cx="8556128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ПРАВОНАРУШЕНИЙ:</a:t>
            </a:r>
          </a:p>
          <a:p>
            <a:pPr algn="ctr"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ПРОСТУПКИ, </a:t>
            </a:r>
            <a:endParaRPr lang="ru-RU" sz="2400" b="1" dirty="0" smtClean="0">
              <a:solidFill>
                <a:srgbClr val="38383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ПРЕСТУПЛЕНИЯ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Статья 20.1 КоАП РФ Мелкое хулиганство с комментариями. Судебная практика и  отличие от хулиганств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928388"/>
            <a:ext cx="3803059" cy="32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Ответственность за мелкое хулиганство по статье УК Р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79" y="1928387"/>
            <a:ext cx="4590108" cy="31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5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247" y="3099963"/>
            <a:ext cx="8926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758" y="2276969"/>
            <a:ext cx="82027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buSzPct val="100000"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914" y="3284629"/>
            <a:ext cx="8688394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ПРОСТУПОК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это неопасное правонарушение, влекущее за собой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административную ответственность.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ПРОСТУПКОВ: опоздание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урок,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пропуск занятий без уважительной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причины,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нецензурная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брань,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Устава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школы,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проезд без билета в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автобусе,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мелкое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хулиганство,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употребление спиртных напитков в общественных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местах, 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появление в состоянии алкогольного опьянения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Боянистый глюк | Пикаб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36" y="135049"/>
            <a:ext cx="380047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54" y="-104211"/>
            <a:ext cx="7886700" cy="1018612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2556" y="6356195"/>
            <a:ext cx="32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866" y="4879818"/>
            <a:ext cx="8720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8071" y="4879818"/>
            <a:ext cx="8451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ПРЕСТУПЛЕНИЕ - это общественно опасное, противоправное, виновное деяние дееспособного лица, за которое предусмотрено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уголовное наказание</a:t>
            </a: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Тройное убийство в Аркалыке: Казахстанца задержали в Бельгии за преступление  19-летней давности - Новости Казахстана и мира на сегод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23" y="914401"/>
            <a:ext cx="6319319" cy="381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13233</TotalTime>
  <Words>1216</Words>
  <Application>Microsoft Office PowerPoint</Application>
  <PresentationFormat>Экран (4:3)</PresentationFormat>
  <Paragraphs>222</Paragraphs>
  <Slides>28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Классный час на тему: Правонарушение и подросток в современном обществе. </vt:lpstr>
      <vt:lpstr>ФГКОУ «ФИЛИАЛ НАХИМОВСКОГО ВОЕННО-МОРСКОГО УЧИЛИЩА (СЕВАСТОПОЛЬСКОЕ ПКУ)»  </vt:lpstr>
      <vt:lpstr>ФГКОУ «ФИЛИАЛ НАХИМОВСКОГО ВОЕННО-МОРСКОГО УЧИЛИЩА (СЕВАСТОПОЛЬСКОЕ ПКУ)»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 Ирина Александровна</dc:creator>
  <cp:lastModifiedBy>User</cp:lastModifiedBy>
  <cp:revision>110</cp:revision>
  <dcterms:created xsi:type="dcterms:W3CDTF">2016-12-01T08:33:08Z</dcterms:created>
  <dcterms:modified xsi:type="dcterms:W3CDTF">2020-09-04T10:33:08Z</dcterms:modified>
</cp:coreProperties>
</file>