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70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40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6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05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4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77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40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82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6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7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77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BE5D3-4F60-4D16-996F-E9DB37DD560C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EC80-A4A0-42A8-9089-5F0EC3D91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9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13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асул Гамзатов - Родной язы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нь родного язы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0" cy="3165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216400" cy="3165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0" y="3167975"/>
            <a:ext cx="3937000" cy="3690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5296"/>
            <a:ext cx="4521200" cy="3692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201" y="3165296"/>
            <a:ext cx="3733799" cy="3692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00" y="0"/>
            <a:ext cx="4165600" cy="316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сня Корел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Произвольный</PresentationFormat>
  <Paragraphs>0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Надежда</cp:lastModifiedBy>
  <cp:revision>11</cp:revision>
  <dcterms:created xsi:type="dcterms:W3CDTF">2021-02-14T10:02:27Z</dcterms:created>
  <dcterms:modified xsi:type="dcterms:W3CDTF">2021-09-30T13:35:21Z</dcterms:modified>
</cp:coreProperties>
</file>