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80" r:id="rId11"/>
    <p:sldId id="279" r:id="rId12"/>
    <p:sldId id="278" r:id="rId13"/>
    <p:sldId id="277" r:id="rId14"/>
    <p:sldId id="262" r:id="rId15"/>
    <p:sldId id="263" r:id="rId16"/>
    <p:sldId id="276" r:id="rId17"/>
    <p:sldId id="256" r:id="rId18"/>
    <p:sldId id="257" r:id="rId19"/>
    <p:sldId id="282" r:id="rId20"/>
    <p:sldId id="284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59;&#1060;\&#1079;&#1074;&#1091;&#1082;&#1080;%20&#1078;&#1080;&#1074;&#1086;&#1090;&#1085;&#1099;&#1093;\kot_-_myaukane.mp3" TargetMode="Externa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59;&#1060;\&#1079;&#1074;&#1091;&#1082;&#1080;%20&#1078;&#1080;&#1074;&#1086;&#1090;&#1085;&#1099;&#1093;\krik_petuha.mp3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59;&#1060;\&#1079;&#1074;&#1091;&#1082;&#1080;%20&#1078;&#1080;&#1074;&#1086;&#1090;&#1085;&#1099;&#1093;\ryk-lva.mp3" TargetMode="Externa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59;&#1060;\&#1079;&#1074;&#1091;&#1082;&#1080;%20&#1078;&#1080;&#1074;&#1086;&#1090;&#1085;&#1099;&#1093;\single_frog_croak.mp3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59;&#1060;\Dominique%20Morandeau,%20Christophe%20Morandeau,%20Les%20Caram&#233;lodies%20&#8212;%20La%20chanson%20des%20animaux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59;&#1060;\04_-_Le_texte__Mon_chien_.mp3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59;&#1060;\&#1079;&#1074;&#1091;&#1082;&#1080;%20&#1078;&#1080;&#1074;&#1086;&#1090;&#1085;&#1099;&#1093;\d097d0b2d183d0ba-d0bad0bed180d0bed0b2d18b.mp3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i.ytimg.com/vi/DdAsIqlYaFk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i.ytimg.com/vi/DdAsIqlYaFk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i.ytimg.com/vi/DdAsIqlYaFk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296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51720" y="0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animaux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ngle_frog_croa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2636912"/>
            <a:ext cx="2664296" cy="2664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836712"/>
            <a:ext cx="6545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Quel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animal ?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9700" name="Picture 4" descr="https://res.cloudinary.com/teepublic/image/private/s--0NBcJ0N6--/t_Preview/b_rgb:ffffff,c_limit,f_jpg,h_630,q_90,w_630/v1540065693/production/designs/3356192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492896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yk-lv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3672408" cy="3672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4293096"/>
            <a:ext cx="6545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Quel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animal ?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22" name="Picture 2" descr="https://cdn.fishki.net/upload/post/2019/09/20/3091342/1568622566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836712"/>
            <a:ext cx="3301307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rik_petu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060848"/>
            <a:ext cx="2312640" cy="2312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836712"/>
            <a:ext cx="6545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Quel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animal ?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1746" name="Picture 2" descr="https://sun9-60.userapi.com/sIqnFpbWBhvESyVXKVxwMCFx_VzUoo02z7FdIg/3USWvWarG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77072"/>
            <a:ext cx="3456384" cy="1888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404664"/>
            <a:ext cx="6545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Quel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animal ?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2770" name="Picture 2" descr="https://thumbs.dreamstime.com/b/%D1%83%D0%BA%D0%B0%D0%B7%D1%8B%D0%B2%D0%B0%D1%8E%D1%89-%D0%BD%D0%B0-%D0%B2%D0%B0%D1%81-%D1%81%D0%BC%D0%B0%D0%B9-%D0%B8%D0%BA-55756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52936"/>
            <a:ext cx="3120008" cy="2164506"/>
          </a:xfrm>
          <a:prstGeom prst="rect">
            <a:avLst/>
          </a:prstGeom>
          <a:noFill/>
        </p:spPr>
      </p:pic>
      <p:pic>
        <p:nvPicPr>
          <p:cNvPr id="5" name="single_frog_croa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2492896"/>
            <a:ext cx="1736576" cy="1736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39752" y="4509120"/>
          <a:ext cx="6000328" cy="188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3992">
                <a:tc>
                  <a:txBody>
                    <a:bodyPr/>
                    <a:lstStyle/>
                    <a:p>
                      <a:r>
                        <a:rPr lang="en-US" dirty="0"/>
                        <a:t>Les </a:t>
                      </a:r>
                      <a:r>
                        <a:rPr lang="en-US" dirty="0" err="1"/>
                        <a:t>animaux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domestique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 </a:t>
                      </a:r>
                      <a:r>
                        <a:rPr lang="en-US" dirty="0" err="1"/>
                        <a:t>animaux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sauvage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9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https://fsd.multiurok.ru/html/2018/12/03/s_5c0501a1b4f95/1016206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5275"/>
            <a:ext cx="5184576" cy="4124911"/>
          </a:xfrm>
          <a:prstGeom prst="rect">
            <a:avLst/>
          </a:prstGeom>
          <a:noFill/>
        </p:spPr>
      </p:pic>
      <p:pic>
        <p:nvPicPr>
          <p:cNvPr id="1028" name="Picture 4" descr="https://sun9-22.userapi.com/CcaPVm1eOyDe95go1JTTIHRwJ3G5x3aF42RecA/DpaZPmQo7j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836712"/>
            <a:ext cx="2448271" cy="2448272"/>
          </a:xfrm>
          <a:prstGeom prst="rect">
            <a:avLst/>
          </a:prstGeom>
          <a:noFill/>
        </p:spPr>
      </p:pic>
      <p:pic>
        <p:nvPicPr>
          <p:cNvPr id="5" name="Dominique Morandeau, Christophe Morandeau, Les Caramélodies — La chanson des animau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4725144"/>
            <a:ext cx="1440160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6" name="Picture 16" descr="https://image.freepik.com/free-vector/cute-cartoon-baby-bear-sitting_146562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132856"/>
            <a:ext cx="2083224" cy="19168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5656" y="1844824"/>
            <a:ext cx="5832648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1. </a:t>
            </a:r>
            <a:r>
              <a:rPr lang="en-US" sz="6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t….e</a:t>
            </a:r>
          </a:p>
          <a:p>
            <a:pPr algn="ctr"/>
            <a:r>
              <a:rPr lang="en-US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2. v…e</a:t>
            </a:r>
          </a:p>
          <a:p>
            <a:pPr algn="ctr"/>
            <a:r>
              <a:rPr lang="en-US" sz="6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3. o..s</a:t>
            </a:r>
          </a:p>
          <a:p>
            <a:pPr algn="ctr"/>
            <a:r>
              <a:rPr lang="en-US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4. s…</a:t>
            </a:r>
            <a:r>
              <a:rPr lang="en-US" sz="6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</a:t>
            </a:r>
            <a:endParaRPr 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6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5.p..l.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482" name="Picture 2" descr="https://pbs.twimg.com/media/EBcWdkJXUAEwlV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581128"/>
            <a:ext cx="2607186" cy="1512168"/>
          </a:xfrm>
          <a:prstGeom prst="rect">
            <a:avLst/>
          </a:prstGeom>
          <a:noFill/>
        </p:spPr>
      </p:pic>
      <p:pic>
        <p:nvPicPr>
          <p:cNvPr id="20484" name="Picture 4" descr="https://im0-tub-ru.yandex.net/i?id=1f7cebdea55624c387619de0f7584200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1728192" cy="2118857"/>
          </a:xfrm>
          <a:prstGeom prst="rect">
            <a:avLst/>
          </a:prstGeom>
          <a:noFill/>
        </p:spPr>
      </p:pic>
      <p:pic>
        <p:nvPicPr>
          <p:cNvPr id="20488" name="Picture 8" descr="https://cache3.youla.io/files/images/720_720_out/5c/ad/5cadad47f20263078e76eaf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1728192" cy="1736474"/>
          </a:xfrm>
          <a:prstGeom prst="rect">
            <a:avLst/>
          </a:prstGeom>
          <a:noFill/>
        </p:spPr>
      </p:pic>
      <p:pic>
        <p:nvPicPr>
          <p:cNvPr id="20490" name="Picture 10" descr="https://pm1.narvii.com/6954/f2ec38dabe3dfa5a8ba15783551dfd280751ec41r1-688-688v2_h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276872"/>
            <a:ext cx="1656184" cy="16561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67744" y="188640"/>
            <a:ext cx="6501644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dirty="0"/>
              <a:t>Ecrivez les lettres qui manquent: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302" y="476672"/>
            <a:ext cx="82671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04_-_Le_texte__Mon_chien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4005064"/>
            <a:ext cx="864096" cy="86409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933056"/>
            <a:ext cx="4067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941168"/>
            <a:ext cx="7581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229200"/>
            <a:ext cx="1647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27784" y="551723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Est-il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mignon?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165304"/>
            <a:ext cx="7581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445224"/>
            <a:ext cx="1647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20072" y="227687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Est-il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mignon?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980728"/>
            <a:ext cx="4067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media.kg-portal.ru/movies/b/bolt/posters/bolt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4664"/>
            <a:ext cx="4032448" cy="5374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764704"/>
            <a:ext cx="3672408" cy="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309320"/>
            <a:ext cx="7581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52120" y="342900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Est-il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mignon?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2" name="Picture 10" descr="https://all-t-shirts.ru/goods_images/ru121159II00046dda300bfd0a6d86c0e25cfd539ef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4939419" cy="4313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4320480" cy="76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716677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https://w7.pngwing.com/pngs/980/102/png-transparent-emoji-quiz-emoticon-quiz-game-computer-wallpaper-smile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204864"/>
            <a:ext cx="1656184" cy="16561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613174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ton animal?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https://d.radikal.ru/d42/1803/c0/15eb994d0ec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2682298" cy="2145838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88640"/>
            <a:ext cx="2562273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avatars.mds.yandex.net/get-zen_doc/1886729/pub_5d5a2c84fc69ab00adcb6012_5d5a2cbaa660d700ad5f1a11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1" y="4277344"/>
            <a:ext cx="2448272" cy="2371763"/>
          </a:xfrm>
          <a:prstGeom prst="rect">
            <a:avLst/>
          </a:prstGeom>
          <a:noFill/>
        </p:spPr>
      </p:pic>
      <p:pic>
        <p:nvPicPr>
          <p:cNvPr id="9" name="Picture 8" descr="https://f1.upet.com/6_s1060xe17R_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221088"/>
            <a:ext cx="2880320" cy="1920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:\Users\kisa_\Desktop\ОУФ\список животных\Screenshot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548714" cy="3024336"/>
          </a:xfrm>
          <a:prstGeom prst="rect">
            <a:avLst/>
          </a:prstGeom>
          <a:noFill/>
        </p:spPr>
      </p:pic>
      <p:pic>
        <p:nvPicPr>
          <p:cNvPr id="21513" name="Picture 9" descr="C:\Users\kisa_\Desktop\ОУФ\список животных\Screensho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632" y="332656"/>
            <a:ext cx="2355709" cy="2880320"/>
          </a:xfrm>
          <a:prstGeom prst="rect">
            <a:avLst/>
          </a:prstGeom>
          <a:noFill/>
        </p:spPr>
      </p:pic>
      <p:pic>
        <p:nvPicPr>
          <p:cNvPr id="21514" name="Picture 10" descr="C:\Users\kisa_\Desktop\ОУФ\список животных\Screenshot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2401441" cy="2842212"/>
          </a:xfrm>
          <a:prstGeom prst="rect">
            <a:avLst/>
          </a:prstGeom>
          <a:noFill/>
        </p:spPr>
      </p:pic>
      <p:pic>
        <p:nvPicPr>
          <p:cNvPr id="21515" name="Picture 11" descr="C:\Users\kisa_\Desktop\ОУФ\список животных\Screenshot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2232248" cy="3018251"/>
          </a:xfrm>
          <a:prstGeom prst="rect">
            <a:avLst/>
          </a:prstGeom>
          <a:noFill/>
        </p:spPr>
      </p:pic>
      <p:pic>
        <p:nvPicPr>
          <p:cNvPr id="21516" name="Picture 12" descr="C:\Users\kisa_\Desktop\ОУФ\список животных\Screenshot_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390437"/>
            <a:ext cx="2304256" cy="3035515"/>
          </a:xfrm>
          <a:prstGeom prst="rect">
            <a:avLst/>
          </a:prstGeom>
          <a:noFill/>
        </p:spPr>
      </p:pic>
      <p:pic>
        <p:nvPicPr>
          <p:cNvPr id="21517" name="Picture 13" descr="C:\Users\kisa_\Desktop\ОУФ\список животных\Screenshot_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456998"/>
            <a:ext cx="2376264" cy="3056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kisa_\Desktop\ОУФ\Screenshot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63" y="2185988"/>
            <a:ext cx="7278687" cy="248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55" y="764704"/>
            <a:ext cx="822948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isa_\Desktop\ОУФ\список животных\Screenshot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282821" cy="2930649"/>
          </a:xfrm>
          <a:prstGeom prst="rect">
            <a:avLst/>
          </a:prstGeom>
          <a:noFill/>
        </p:spPr>
      </p:pic>
      <p:pic>
        <p:nvPicPr>
          <p:cNvPr id="22531" name="Picture 3" descr="C:\Users\kisa_\Desktop\ОУФ\список животных\Screenshot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0648"/>
            <a:ext cx="2304256" cy="2917361"/>
          </a:xfrm>
          <a:prstGeom prst="rect">
            <a:avLst/>
          </a:prstGeom>
          <a:noFill/>
        </p:spPr>
      </p:pic>
      <p:pic>
        <p:nvPicPr>
          <p:cNvPr id="22532" name="Picture 4" descr="C:\Users\kisa_\Desktop\ОУФ\список животных\Screenshot_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2540694" cy="3040238"/>
          </a:xfrm>
          <a:prstGeom prst="rect">
            <a:avLst/>
          </a:prstGeom>
          <a:noFill/>
        </p:spPr>
      </p:pic>
      <p:pic>
        <p:nvPicPr>
          <p:cNvPr id="22533" name="Picture 5" descr="C:\Users\kisa_\Desktop\ОУФ\список животных\Screenshot_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89655"/>
            <a:ext cx="2448272" cy="2930741"/>
          </a:xfrm>
          <a:prstGeom prst="rect">
            <a:avLst/>
          </a:prstGeom>
          <a:noFill/>
        </p:spPr>
      </p:pic>
      <p:pic>
        <p:nvPicPr>
          <p:cNvPr id="22534" name="Picture 6" descr="C:\Users\kisa_\Desktop\ОУФ\список животных\Screenshot_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358686"/>
            <a:ext cx="2304256" cy="3143430"/>
          </a:xfrm>
          <a:prstGeom prst="rect">
            <a:avLst/>
          </a:prstGeom>
          <a:noFill/>
        </p:spPr>
      </p:pic>
      <p:pic>
        <p:nvPicPr>
          <p:cNvPr id="22535" name="Picture 7" descr="C:\Users\kisa_\Desktop\ОУФ\список животных\Screenshot_1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501008"/>
            <a:ext cx="2345432" cy="29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kisa_\Desktop\ОУФ\список животных\Screenshot_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456384" cy="4386949"/>
          </a:xfrm>
          <a:prstGeom prst="rect">
            <a:avLst/>
          </a:prstGeom>
          <a:noFill/>
        </p:spPr>
      </p:pic>
      <p:pic>
        <p:nvPicPr>
          <p:cNvPr id="23555" name="Picture 3" descr="C:\Users\kisa_\Desktop\ОУФ\список животных\Screenshot_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610" y="1484784"/>
            <a:ext cx="3959822" cy="5018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99836" cy="470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6985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040928" cy="455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2" y="908721"/>
            <a:ext cx="899546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6545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Quel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animal ?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d097d0b2d183d0ba-d0bad0bed180d0bed0b2d18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5278" y="2074915"/>
            <a:ext cx="1152128" cy="1152128"/>
          </a:xfrm>
          <a:prstGeom prst="rect">
            <a:avLst/>
          </a:prstGeom>
        </p:spPr>
      </p:pic>
      <p:pic>
        <p:nvPicPr>
          <p:cNvPr id="27650" name="Picture 2" descr="https://im0-tub-ru.yandex.net/i?id=1962ededdf1db7af86b1e8356c00316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284984"/>
            <a:ext cx="4397760" cy="2931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81</Words>
  <Application>Microsoft Office PowerPoint</Application>
  <PresentationFormat>Экран (4:3)</PresentationFormat>
  <Paragraphs>18</Paragraphs>
  <Slides>21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Napoléon</dc:title>
  <dc:creator>V D</dc:creator>
  <cp:lastModifiedBy>Валентина Дмитриева</cp:lastModifiedBy>
  <cp:revision>53</cp:revision>
  <dcterms:created xsi:type="dcterms:W3CDTF">2021-02-23T05:09:15Z</dcterms:created>
  <dcterms:modified xsi:type="dcterms:W3CDTF">2021-09-30T08:12:01Z</dcterms:modified>
</cp:coreProperties>
</file>