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57" r:id="rId5"/>
    <p:sldId id="262" r:id="rId6"/>
    <p:sldId id="263" r:id="rId7"/>
    <p:sldId id="264" r:id="rId8"/>
    <p:sldId id="265" r:id="rId9"/>
    <p:sldId id="268" r:id="rId10"/>
    <p:sldId id="259" r:id="rId11"/>
    <p:sldId id="260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93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6B3D7B-001E-478B-8E70-37675AF9EF02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650113-5AF7-49CC-A123-843C7D2C9F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Открытое  занятие на тему:</a:t>
            </a:r>
            <a:br>
              <a:rPr lang="ru-RU" dirty="0" smtClean="0"/>
            </a:br>
            <a:r>
              <a:rPr lang="ru-RU" dirty="0" smtClean="0"/>
              <a:t>«В гости к леснику»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воспитатель</a:t>
            </a:r>
          </a:p>
          <a:p>
            <a:r>
              <a:rPr lang="ru-RU" dirty="0" smtClean="0"/>
              <a:t>Блинова Светлана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Мордочка рыжего кроли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14963"/>
            <a:ext cx="7143800" cy="570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Ежик присматривает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83905"/>
            <a:ext cx="7358114" cy="5758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avatars.mds.yandex.net/get-pdb/939428/00bf086c-b6db-42ad-ad5e-24399a3fb94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666" y="571480"/>
            <a:ext cx="824873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all4parents.ru/images/photos/medium/map1304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85992"/>
            <a:ext cx="7543824" cy="135732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расавица лис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13779"/>
            <a:ext cx="5500726" cy="5672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80" y="500042"/>
            <a:ext cx="8207485" cy="57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07485" cy="57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лка с красивым хвостом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24484"/>
            <a:ext cx="7572428" cy="5363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lh4.googleusercontent.com/dHAxiQeTS4mYT5dBz5Xv5c3jgJltjRJHd_juoBJSBYBVtEu0sWvPcmbxFukN1lfi1dsHGn_qCE9d2fWKDRqfmn_-PBHH8ldUwe0fuETRlSibr0LMA0eXsm1-b2eLPH3qBleoQK7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620000" cy="539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dn2.vectorstock.com/i/1000x1000/65/91/bullfinch-and-tit-vector-1956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261" y="571480"/>
            <a:ext cx="7558391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avatars.mds.yandex.net/get-pdb/1551693/156a23a3-1b6f-4820-a7ba-acb6712135c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928670"/>
            <a:ext cx="4071966" cy="5072098"/>
          </a:xfrm>
          <a:prstGeom prst="rect">
            <a:avLst/>
          </a:prstGeom>
          <a:noFill/>
        </p:spPr>
      </p:pic>
      <p:pic>
        <p:nvPicPr>
          <p:cNvPr id="46086" name="Picture 6" descr="https://thumbs.dreamstime.com/b/%D1%86%D0%B2%D0%B5%D1%82%D0%BE%D0%BA-campanula-13243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500462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data26.i.gallery.ru/albums/gallery/191718-74687-91446712-m750x740-u653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4857784" cy="4000528"/>
          </a:xfrm>
          <a:prstGeom prst="rect">
            <a:avLst/>
          </a:prstGeom>
          <a:noFill/>
        </p:spPr>
      </p:pic>
      <p:pic>
        <p:nvPicPr>
          <p:cNvPr id="47110" name="Picture 6" descr="https://i12.fotocdn.net/s120/2094f33ce6ee4ad7/user_xl/2753134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00174"/>
            <a:ext cx="284482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80" y="500042"/>
            <a:ext cx="8207485" cy="57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07485" cy="57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</TotalTime>
  <Words>13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Открытое  занятие на тему: «В гости к леснику»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 занятие на тему: «В гости к леснику»</dc:title>
  <dc:creator>Acer</dc:creator>
  <cp:lastModifiedBy>Acer</cp:lastModifiedBy>
  <cp:revision>14</cp:revision>
  <dcterms:created xsi:type="dcterms:W3CDTF">2020-10-11T11:24:26Z</dcterms:created>
  <dcterms:modified xsi:type="dcterms:W3CDTF">2020-10-11T13:19:27Z</dcterms:modified>
</cp:coreProperties>
</file>