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7" r:id="rId7"/>
    <p:sldId id="269" r:id="rId8"/>
    <p:sldId id="268" r:id="rId9"/>
    <p:sldId id="261" r:id="rId10"/>
    <p:sldId id="270" r:id="rId11"/>
    <p:sldId id="275" r:id="rId12"/>
    <p:sldId id="272" r:id="rId13"/>
    <p:sldId id="262" r:id="rId14"/>
    <p:sldId id="273" r:id="rId15"/>
    <p:sldId id="274" r:id="rId16"/>
    <p:sldId id="263" r:id="rId17"/>
    <p:sldId id="276" r:id="rId18"/>
    <p:sldId id="277" r:id="rId19"/>
    <p:sldId id="278" r:id="rId20"/>
    <p:sldId id="264" r:id="rId21"/>
    <p:sldId id="266" r:id="rId22"/>
    <p:sldId id="265" r:id="rId23"/>
    <p:sldId id="279" r:id="rId24"/>
    <p:sldId id="280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33"/>
    <a:srgbClr val="FF66FF"/>
    <a:srgbClr val="FC80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63" d="100"/>
          <a:sy n="63" d="100"/>
        </p:scale>
        <p:origin x="-460" y="-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DA6740-2914-447D-9679-061C0C59B3F1}" type="doc">
      <dgm:prSet loTypeId="urn:microsoft.com/office/officeart/2005/8/layout/radial5" loCatId="relationship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728ECFBF-C9DB-4D1F-B465-E88D7A54AA1C}">
      <dgm:prSet phldrT="[Текст]"/>
      <dgm:spPr>
        <a:solidFill>
          <a:srgbClr val="FF3333"/>
        </a:solidFill>
      </dgm:spPr>
      <dgm:t>
        <a:bodyPr/>
        <a:lstStyle/>
        <a:p>
          <a:r>
            <a:rPr lang="ru-RU" dirty="0"/>
            <a:t>Театр</a:t>
          </a:r>
        </a:p>
      </dgm:t>
    </dgm:pt>
    <dgm:pt modelId="{12077AF0-D619-4343-B9B5-B4A7E36CFAA5}" type="parTrans" cxnId="{0516FE55-0201-49C4-9333-344D378B3440}">
      <dgm:prSet/>
      <dgm:spPr/>
      <dgm:t>
        <a:bodyPr/>
        <a:lstStyle/>
        <a:p>
          <a:endParaRPr lang="ru-RU"/>
        </a:p>
      </dgm:t>
    </dgm:pt>
    <dgm:pt modelId="{6E2E6CE0-34E4-450A-BC97-F8DA540B7233}" type="sibTrans" cxnId="{0516FE55-0201-49C4-9333-344D378B3440}">
      <dgm:prSet/>
      <dgm:spPr/>
      <dgm:t>
        <a:bodyPr/>
        <a:lstStyle/>
        <a:p>
          <a:endParaRPr lang="ru-RU"/>
        </a:p>
      </dgm:t>
    </dgm:pt>
    <dgm:pt modelId="{AC1CE47F-710E-4C81-94D0-4B9CEDEB299A}">
      <dgm:prSet phldrT="[Текст]"/>
      <dgm:spPr/>
      <dgm:t>
        <a:bodyPr/>
        <a:lstStyle/>
        <a:p>
          <a:r>
            <a:rPr lang="ru-RU" dirty="0"/>
            <a:t>Настольный</a:t>
          </a:r>
        </a:p>
      </dgm:t>
    </dgm:pt>
    <dgm:pt modelId="{8B0CA824-1AF8-416B-A94F-ADA3821879D8}" type="parTrans" cxnId="{D3004A0E-1B51-45D3-A643-B5D4C47D5558}">
      <dgm:prSet/>
      <dgm:spPr/>
      <dgm:t>
        <a:bodyPr/>
        <a:lstStyle/>
        <a:p>
          <a:endParaRPr lang="ru-RU"/>
        </a:p>
      </dgm:t>
    </dgm:pt>
    <dgm:pt modelId="{43F642A2-6C7D-433D-A8BB-D4151D709AA1}" type="sibTrans" cxnId="{D3004A0E-1B51-45D3-A643-B5D4C47D5558}">
      <dgm:prSet/>
      <dgm:spPr/>
      <dgm:t>
        <a:bodyPr/>
        <a:lstStyle/>
        <a:p>
          <a:endParaRPr lang="ru-RU"/>
        </a:p>
      </dgm:t>
    </dgm:pt>
    <dgm:pt modelId="{0A0492D5-4D7A-4E26-BA87-E6B493A0F891}">
      <dgm:prSet phldrT="[Текст]"/>
      <dgm:spPr/>
      <dgm:t>
        <a:bodyPr/>
        <a:lstStyle/>
        <a:p>
          <a:r>
            <a:rPr lang="ru-RU" dirty="0"/>
            <a:t>Стендовый</a:t>
          </a:r>
        </a:p>
      </dgm:t>
    </dgm:pt>
    <dgm:pt modelId="{95074F00-96E7-42E8-8826-C77A8DD4831D}" type="parTrans" cxnId="{1EFA4829-C314-4480-9FD4-6EBB9A0B0F51}">
      <dgm:prSet/>
      <dgm:spPr/>
      <dgm:t>
        <a:bodyPr/>
        <a:lstStyle/>
        <a:p>
          <a:endParaRPr lang="ru-RU"/>
        </a:p>
      </dgm:t>
    </dgm:pt>
    <dgm:pt modelId="{533E7212-F0CB-49D5-9A24-C67FDC7E3909}" type="sibTrans" cxnId="{1EFA4829-C314-4480-9FD4-6EBB9A0B0F51}">
      <dgm:prSet/>
      <dgm:spPr/>
      <dgm:t>
        <a:bodyPr/>
        <a:lstStyle/>
        <a:p>
          <a:endParaRPr lang="ru-RU"/>
        </a:p>
      </dgm:t>
    </dgm:pt>
    <dgm:pt modelId="{0732DDE3-2A11-4F4C-92E9-4A614BED4C32}">
      <dgm:prSet phldrT="[Текст]"/>
      <dgm:spPr/>
      <dgm:t>
        <a:bodyPr/>
        <a:lstStyle/>
        <a:p>
          <a:r>
            <a:rPr lang="ru-RU" dirty="0"/>
            <a:t>Верховой</a:t>
          </a:r>
        </a:p>
      </dgm:t>
    </dgm:pt>
    <dgm:pt modelId="{602BCD45-0C1A-4F9A-B97F-FF894D875A40}" type="parTrans" cxnId="{EFED1839-1E1B-4C1E-A08F-0C5FD26DDA25}">
      <dgm:prSet/>
      <dgm:spPr/>
      <dgm:t>
        <a:bodyPr/>
        <a:lstStyle/>
        <a:p>
          <a:endParaRPr lang="ru-RU"/>
        </a:p>
      </dgm:t>
    </dgm:pt>
    <dgm:pt modelId="{8617D178-56B3-4151-B3E5-9C63181AC57B}" type="sibTrans" cxnId="{EFED1839-1E1B-4C1E-A08F-0C5FD26DDA25}">
      <dgm:prSet/>
      <dgm:spPr/>
      <dgm:t>
        <a:bodyPr/>
        <a:lstStyle/>
        <a:p>
          <a:endParaRPr lang="ru-RU"/>
        </a:p>
      </dgm:t>
    </dgm:pt>
    <dgm:pt modelId="{6ED4FD2F-A67C-4ABF-AA7C-90AEC865115D}">
      <dgm:prSet phldrT="[Текст]"/>
      <dgm:spPr/>
      <dgm:t>
        <a:bodyPr/>
        <a:lstStyle/>
        <a:p>
          <a:r>
            <a:rPr lang="ru-RU" dirty="0"/>
            <a:t>Наручный</a:t>
          </a:r>
        </a:p>
      </dgm:t>
    </dgm:pt>
    <dgm:pt modelId="{E2781B22-4913-48CD-B412-2E5CA1F286BD}" type="parTrans" cxnId="{80F43E93-7951-44BC-9CDD-499BE4D51E00}">
      <dgm:prSet/>
      <dgm:spPr/>
      <dgm:t>
        <a:bodyPr/>
        <a:lstStyle/>
        <a:p>
          <a:endParaRPr lang="ru-RU"/>
        </a:p>
      </dgm:t>
    </dgm:pt>
    <dgm:pt modelId="{DB5DDF0A-6E3A-4A89-884F-205B5A493308}" type="sibTrans" cxnId="{80F43E93-7951-44BC-9CDD-499BE4D51E00}">
      <dgm:prSet/>
      <dgm:spPr/>
      <dgm:t>
        <a:bodyPr/>
        <a:lstStyle/>
        <a:p>
          <a:endParaRPr lang="ru-RU"/>
        </a:p>
      </dgm:t>
    </dgm:pt>
    <dgm:pt modelId="{B3BF5299-E769-4609-85A9-C6382DCBFEC8}">
      <dgm:prSet phldrT="[Текст]"/>
      <dgm:spPr/>
      <dgm:t>
        <a:bodyPr/>
        <a:lstStyle/>
        <a:p>
          <a:r>
            <a:rPr lang="ru-RU" dirty="0"/>
            <a:t>Напольный</a:t>
          </a:r>
        </a:p>
      </dgm:t>
    </dgm:pt>
    <dgm:pt modelId="{525133D6-6A41-4D96-B1BC-002616EE8B0F}" type="parTrans" cxnId="{BB54CC9A-DFBF-46CB-BD01-2CEF4A632FF7}">
      <dgm:prSet/>
      <dgm:spPr/>
      <dgm:t>
        <a:bodyPr/>
        <a:lstStyle/>
        <a:p>
          <a:endParaRPr lang="ru-RU"/>
        </a:p>
      </dgm:t>
    </dgm:pt>
    <dgm:pt modelId="{56698325-A78F-4872-8741-8F783701206B}" type="sibTrans" cxnId="{BB54CC9A-DFBF-46CB-BD01-2CEF4A632FF7}">
      <dgm:prSet/>
      <dgm:spPr/>
      <dgm:t>
        <a:bodyPr/>
        <a:lstStyle/>
        <a:p>
          <a:endParaRPr lang="ru-RU"/>
        </a:p>
      </dgm:t>
    </dgm:pt>
    <dgm:pt modelId="{E77337BC-9B35-4F71-8C8B-150D81FF572A}">
      <dgm:prSet phldrT="[Текст]"/>
      <dgm:spPr>
        <a:solidFill>
          <a:srgbClr val="FF66FF"/>
        </a:solidFill>
      </dgm:spPr>
      <dgm:t>
        <a:bodyPr/>
        <a:lstStyle/>
        <a:p>
          <a:r>
            <a:rPr lang="ru-RU" dirty="0"/>
            <a:t>Театр живой куклы</a:t>
          </a:r>
        </a:p>
      </dgm:t>
    </dgm:pt>
    <dgm:pt modelId="{0CB09393-A936-4614-ACD7-8D6634917447}" type="parTrans" cxnId="{701B9FA6-8194-4E0E-8651-53CDE5719176}">
      <dgm:prSet/>
      <dgm:spPr/>
      <dgm:t>
        <a:bodyPr/>
        <a:lstStyle/>
        <a:p>
          <a:endParaRPr lang="ru-RU"/>
        </a:p>
      </dgm:t>
    </dgm:pt>
    <dgm:pt modelId="{87C9C9FF-A20B-41C9-93EF-643157DBED71}" type="sibTrans" cxnId="{701B9FA6-8194-4E0E-8651-53CDE5719176}">
      <dgm:prSet/>
      <dgm:spPr/>
      <dgm:t>
        <a:bodyPr/>
        <a:lstStyle/>
        <a:p>
          <a:endParaRPr lang="ru-RU"/>
        </a:p>
      </dgm:t>
    </dgm:pt>
    <dgm:pt modelId="{ECFC3619-1103-4254-A4E9-75D3B4D3396F}" type="pres">
      <dgm:prSet presAssocID="{C3DA6740-2914-447D-9679-061C0C59B3F1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EF5AD8A-3428-4A0B-B40A-8375BD4603A5}" type="pres">
      <dgm:prSet presAssocID="{728ECFBF-C9DB-4D1F-B465-E88D7A54AA1C}" presName="centerShape" presStyleLbl="node0" presStyleIdx="0" presStyleCnt="1" custScaleX="98560"/>
      <dgm:spPr/>
      <dgm:t>
        <a:bodyPr/>
        <a:lstStyle/>
        <a:p>
          <a:endParaRPr lang="ru-RU"/>
        </a:p>
      </dgm:t>
    </dgm:pt>
    <dgm:pt modelId="{A6E2B201-F3DB-4BFF-9101-28C5AB378FE3}" type="pres">
      <dgm:prSet presAssocID="{8B0CA824-1AF8-416B-A94F-ADA3821879D8}" presName="parTrans" presStyleLbl="sibTrans2D1" presStyleIdx="0" presStyleCnt="6"/>
      <dgm:spPr/>
      <dgm:t>
        <a:bodyPr/>
        <a:lstStyle/>
        <a:p>
          <a:endParaRPr lang="ru-RU"/>
        </a:p>
      </dgm:t>
    </dgm:pt>
    <dgm:pt modelId="{B71D7B22-6886-4EE5-979E-B1D78FC015CB}" type="pres">
      <dgm:prSet presAssocID="{8B0CA824-1AF8-416B-A94F-ADA3821879D8}" presName="connectorText" presStyleLbl="sibTrans2D1" presStyleIdx="0" presStyleCnt="6"/>
      <dgm:spPr/>
      <dgm:t>
        <a:bodyPr/>
        <a:lstStyle/>
        <a:p>
          <a:endParaRPr lang="ru-RU"/>
        </a:p>
      </dgm:t>
    </dgm:pt>
    <dgm:pt modelId="{13B75FFD-5A34-4862-B740-708A2762C856}" type="pres">
      <dgm:prSet presAssocID="{AC1CE47F-710E-4C81-94D0-4B9CEDEB299A}" presName="node" presStyleLbl="node1" presStyleIdx="0" presStyleCnt="6" custScaleX="163515" custScaleY="898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956292-C70D-4CD5-8FD5-22233B6698A3}" type="pres">
      <dgm:prSet presAssocID="{95074F00-96E7-42E8-8826-C77A8DD4831D}" presName="parTrans" presStyleLbl="sibTrans2D1" presStyleIdx="1" presStyleCnt="6"/>
      <dgm:spPr/>
      <dgm:t>
        <a:bodyPr/>
        <a:lstStyle/>
        <a:p>
          <a:endParaRPr lang="ru-RU"/>
        </a:p>
      </dgm:t>
    </dgm:pt>
    <dgm:pt modelId="{51835A2A-0C98-4CF0-B629-362F76B7934C}" type="pres">
      <dgm:prSet presAssocID="{95074F00-96E7-42E8-8826-C77A8DD4831D}" presName="connectorText" presStyleLbl="sibTrans2D1" presStyleIdx="1" presStyleCnt="6"/>
      <dgm:spPr/>
      <dgm:t>
        <a:bodyPr/>
        <a:lstStyle/>
        <a:p>
          <a:endParaRPr lang="ru-RU"/>
        </a:p>
      </dgm:t>
    </dgm:pt>
    <dgm:pt modelId="{E618BA10-4FB3-4A4A-954C-49DA0548456B}" type="pres">
      <dgm:prSet presAssocID="{0A0492D5-4D7A-4E26-BA87-E6B493A0F891}" presName="node" presStyleLbl="node1" presStyleIdx="1" presStyleCnt="6" custScaleX="163515" custScaleY="898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B2A342-2790-47E3-A585-4C504BBC9896}" type="pres">
      <dgm:prSet presAssocID="{602BCD45-0C1A-4F9A-B97F-FF894D875A40}" presName="parTrans" presStyleLbl="sibTrans2D1" presStyleIdx="2" presStyleCnt="6"/>
      <dgm:spPr/>
      <dgm:t>
        <a:bodyPr/>
        <a:lstStyle/>
        <a:p>
          <a:endParaRPr lang="ru-RU"/>
        </a:p>
      </dgm:t>
    </dgm:pt>
    <dgm:pt modelId="{8616415B-7FA4-4406-87D1-D2F199B3774F}" type="pres">
      <dgm:prSet presAssocID="{602BCD45-0C1A-4F9A-B97F-FF894D875A40}" presName="connectorText" presStyleLbl="sibTrans2D1" presStyleIdx="2" presStyleCnt="6"/>
      <dgm:spPr/>
      <dgm:t>
        <a:bodyPr/>
        <a:lstStyle/>
        <a:p>
          <a:endParaRPr lang="ru-RU"/>
        </a:p>
      </dgm:t>
    </dgm:pt>
    <dgm:pt modelId="{52747AB0-F0D0-426A-B52F-82068CE6D8A2}" type="pres">
      <dgm:prSet presAssocID="{0732DDE3-2A11-4F4C-92E9-4A614BED4C32}" presName="node" presStyleLbl="node1" presStyleIdx="2" presStyleCnt="6" custScaleX="163515" custScaleY="898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3BB816-63E9-4CBE-BD56-FDCE0E77D9B2}" type="pres">
      <dgm:prSet presAssocID="{E2781B22-4913-48CD-B412-2E5CA1F286BD}" presName="parTrans" presStyleLbl="sibTrans2D1" presStyleIdx="3" presStyleCnt="6"/>
      <dgm:spPr/>
      <dgm:t>
        <a:bodyPr/>
        <a:lstStyle/>
        <a:p>
          <a:endParaRPr lang="ru-RU"/>
        </a:p>
      </dgm:t>
    </dgm:pt>
    <dgm:pt modelId="{A2C1A9AF-3341-4CA4-B962-12B900B12502}" type="pres">
      <dgm:prSet presAssocID="{E2781B22-4913-48CD-B412-2E5CA1F286BD}" presName="connectorText" presStyleLbl="sibTrans2D1" presStyleIdx="3" presStyleCnt="6"/>
      <dgm:spPr/>
      <dgm:t>
        <a:bodyPr/>
        <a:lstStyle/>
        <a:p>
          <a:endParaRPr lang="ru-RU"/>
        </a:p>
      </dgm:t>
    </dgm:pt>
    <dgm:pt modelId="{599EE821-6C79-4FFF-B422-AC93FA78C0D2}" type="pres">
      <dgm:prSet presAssocID="{6ED4FD2F-A67C-4ABF-AA7C-90AEC865115D}" presName="node" presStyleLbl="node1" presStyleIdx="3" presStyleCnt="6" custScaleX="163515" custScaleY="898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B2EE14-ABA7-4D3B-BAC9-3ED2BC615D43}" type="pres">
      <dgm:prSet presAssocID="{525133D6-6A41-4D96-B1BC-002616EE8B0F}" presName="parTrans" presStyleLbl="sibTrans2D1" presStyleIdx="4" presStyleCnt="6"/>
      <dgm:spPr/>
      <dgm:t>
        <a:bodyPr/>
        <a:lstStyle/>
        <a:p>
          <a:endParaRPr lang="ru-RU"/>
        </a:p>
      </dgm:t>
    </dgm:pt>
    <dgm:pt modelId="{065673D0-1C9D-464C-87E0-FC699EFE8719}" type="pres">
      <dgm:prSet presAssocID="{525133D6-6A41-4D96-B1BC-002616EE8B0F}" presName="connectorText" presStyleLbl="sibTrans2D1" presStyleIdx="4" presStyleCnt="6"/>
      <dgm:spPr/>
      <dgm:t>
        <a:bodyPr/>
        <a:lstStyle/>
        <a:p>
          <a:endParaRPr lang="ru-RU"/>
        </a:p>
      </dgm:t>
    </dgm:pt>
    <dgm:pt modelId="{17C25D56-5687-4E9C-97BA-6A9C4BB93BC8}" type="pres">
      <dgm:prSet presAssocID="{B3BF5299-E769-4609-85A9-C6382DCBFEC8}" presName="node" presStyleLbl="node1" presStyleIdx="4" presStyleCnt="6" custScaleX="163515" custScaleY="898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46F40A-B742-4DBC-97C1-D980780A8491}" type="pres">
      <dgm:prSet presAssocID="{0CB09393-A936-4614-ACD7-8D6634917447}" presName="parTrans" presStyleLbl="sibTrans2D1" presStyleIdx="5" presStyleCnt="6"/>
      <dgm:spPr/>
      <dgm:t>
        <a:bodyPr/>
        <a:lstStyle/>
        <a:p>
          <a:endParaRPr lang="ru-RU"/>
        </a:p>
      </dgm:t>
    </dgm:pt>
    <dgm:pt modelId="{8D8CD343-CE38-4FB3-94D6-6DDF201CF48C}" type="pres">
      <dgm:prSet presAssocID="{0CB09393-A936-4614-ACD7-8D6634917447}" presName="connectorText" presStyleLbl="sibTrans2D1" presStyleIdx="5" presStyleCnt="6"/>
      <dgm:spPr/>
      <dgm:t>
        <a:bodyPr/>
        <a:lstStyle/>
        <a:p>
          <a:endParaRPr lang="ru-RU"/>
        </a:p>
      </dgm:t>
    </dgm:pt>
    <dgm:pt modelId="{92C97BAF-02FD-4E6F-A13D-0AF9FD454FC9}" type="pres">
      <dgm:prSet presAssocID="{E77337BC-9B35-4F71-8C8B-150D81FF572A}" presName="node" presStyleLbl="node1" presStyleIdx="5" presStyleCnt="6" custScaleX="163515" custScaleY="898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2A8DFDB-142D-4774-AD2E-438125BD7357}" type="presOf" srcId="{8B0CA824-1AF8-416B-A94F-ADA3821879D8}" destId="{B71D7B22-6886-4EE5-979E-B1D78FC015CB}" srcOrd="1" destOrd="0" presId="urn:microsoft.com/office/officeart/2005/8/layout/radial5"/>
    <dgm:cxn modelId="{422E72E4-6363-411D-AC8D-5D5936C04A73}" type="presOf" srcId="{95074F00-96E7-42E8-8826-C77A8DD4831D}" destId="{51835A2A-0C98-4CF0-B629-362F76B7934C}" srcOrd="1" destOrd="0" presId="urn:microsoft.com/office/officeart/2005/8/layout/radial5"/>
    <dgm:cxn modelId="{2FB3BA4E-3E98-4C55-8D8D-3380E0825C2A}" type="presOf" srcId="{C3DA6740-2914-447D-9679-061C0C59B3F1}" destId="{ECFC3619-1103-4254-A4E9-75D3B4D3396F}" srcOrd="0" destOrd="0" presId="urn:microsoft.com/office/officeart/2005/8/layout/radial5"/>
    <dgm:cxn modelId="{BB54CC9A-DFBF-46CB-BD01-2CEF4A632FF7}" srcId="{728ECFBF-C9DB-4D1F-B465-E88D7A54AA1C}" destId="{B3BF5299-E769-4609-85A9-C6382DCBFEC8}" srcOrd="4" destOrd="0" parTransId="{525133D6-6A41-4D96-B1BC-002616EE8B0F}" sibTransId="{56698325-A78F-4872-8741-8F783701206B}"/>
    <dgm:cxn modelId="{701B9FA6-8194-4E0E-8651-53CDE5719176}" srcId="{728ECFBF-C9DB-4D1F-B465-E88D7A54AA1C}" destId="{E77337BC-9B35-4F71-8C8B-150D81FF572A}" srcOrd="5" destOrd="0" parTransId="{0CB09393-A936-4614-ACD7-8D6634917447}" sibTransId="{87C9C9FF-A20B-41C9-93EF-643157DBED71}"/>
    <dgm:cxn modelId="{E24FBB1A-2BDB-444C-B9E9-723C06D45B95}" type="presOf" srcId="{0732DDE3-2A11-4F4C-92E9-4A614BED4C32}" destId="{52747AB0-F0D0-426A-B52F-82068CE6D8A2}" srcOrd="0" destOrd="0" presId="urn:microsoft.com/office/officeart/2005/8/layout/radial5"/>
    <dgm:cxn modelId="{1EFA4829-C314-4480-9FD4-6EBB9A0B0F51}" srcId="{728ECFBF-C9DB-4D1F-B465-E88D7A54AA1C}" destId="{0A0492D5-4D7A-4E26-BA87-E6B493A0F891}" srcOrd="1" destOrd="0" parTransId="{95074F00-96E7-42E8-8826-C77A8DD4831D}" sibTransId="{533E7212-F0CB-49D5-9A24-C67FDC7E3909}"/>
    <dgm:cxn modelId="{658CE6A1-7C13-4158-8379-30FA41D4B6EF}" type="presOf" srcId="{602BCD45-0C1A-4F9A-B97F-FF894D875A40}" destId="{8616415B-7FA4-4406-87D1-D2F199B3774F}" srcOrd="1" destOrd="0" presId="urn:microsoft.com/office/officeart/2005/8/layout/radial5"/>
    <dgm:cxn modelId="{0516FE55-0201-49C4-9333-344D378B3440}" srcId="{C3DA6740-2914-447D-9679-061C0C59B3F1}" destId="{728ECFBF-C9DB-4D1F-B465-E88D7A54AA1C}" srcOrd="0" destOrd="0" parTransId="{12077AF0-D619-4343-B9B5-B4A7E36CFAA5}" sibTransId="{6E2E6CE0-34E4-450A-BC97-F8DA540B7233}"/>
    <dgm:cxn modelId="{165F0B04-FA99-43A0-AE9C-C9F85F0F61A6}" type="presOf" srcId="{728ECFBF-C9DB-4D1F-B465-E88D7A54AA1C}" destId="{AEF5AD8A-3428-4A0B-B40A-8375BD4603A5}" srcOrd="0" destOrd="0" presId="urn:microsoft.com/office/officeart/2005/8/layout/radial5"/>
    <dgm:cxn modelId="{DDF375B8-9758-418B-97B8-D670A2ADD31B}" type="presOf" srcId="{E2781B22-4913-48CD-B412-2E5CA1F286BD}" destId="{103BB816-63E9-4CBE-BD56-FDCE0E77D9B2}" srcOrd="0" destOrd="0" presId="urn:microsoft.com/office/officeart/2005/8/layout/radial5"/>
    <dgm:cxn modelId="{AAE14B18-8CA0-4ED0-9C3E-8701F563054D}" type="presOf" srcId="{525133D6-6A41-4D96-B1BC-002616EE8B0F}" destId="{33B2EE14-ABA7-4D3B-BAC9-3ED2BC615D43}" srcOrd="0" destOrd="0" presId="urn:microsoft.com/office/officeart/2005/8/layout/radial5"/>
    <dgm:cxn modelId="{6B1D571B-5592-4F08-A05D-46FAB55C928F}" type="presOf" srcId="{525133D6-6A41-4D96-B1BC-002616EE8B0F}" destId="{065673D0-1C9D-464C-87E0-FC699EFE8719}" srcOrd="1" destOrd="0" presId="urn:microsoft.com/office/officeart/2005/8/layout/radial5"/>
    <dgm:cxn modelId="{80F43E93-7951-44BC-9CDD-499BE4D51E00}" srcId="{728ECFBF-C9DB-4D1F-B465-E88D7A54AA1C}" destId="{6ED4FD2F-A67C-4ABF-AA7C-90AEC865115D}" srcOrd="3" destOrd="0" parTransId="{E2781B22-4913-48CD-B412-2E5CA1F286BD}" sibTransId="{DB5DDF0A-6E3A-4A89-884F-205B5A493308}"/>
    <dgm:cxn modelId="{3F74AD92-D563-42C7-AE8C-633D8E2826F3}" type="presOf" srcId="{6ED4FD2F-A67C-4ABF-AA7C-90AEC865115D}" destId="{599EE821-6C79-4FFF-B422-AC93FA78C0D2}" srcOrd="0" destOrd="0" presId="urn:microsoft.com/office/officeart/2005/8/layout/radial5"/>
    <dgm:cxn modelId="{CEB27C7F-04CD-415C-A0A7-DD12292D51F5}" type="presOf" srcId="{0CB09393-A936-4614-ACD7-8D6634917447}" destId="{1246F40A-B742-4DBC-97C1-D980780A8491}" srcOrd="0" destOrd="0" presId="urn:microsoft.com/office/officeart/2005/8/layout/radial5"/>
    <dgm:cxn modelId="{0071AD54-4214-4DA7-ABC6-079753F26CAD}" type="presOf" srcId="{602BCD45-0C1A-4F9A-B97F-FF894D875A40}" destId="{D8B2A342-2790-47E3-A585-4C504BBC9896}" srcOrd="0" destOrd="0" presId="urn:microsoft.com/office/officeart/2005/8/layout/radial5"/>
    <dgm:cxn modelId="{A5D73725-0A62-437E-AB28-76CAA68E1FA1}" type="presOf" srcId="{0CB09393-A936-4614-ACD7-8D6634917447}" destId="{8D8CD343-CE38-4FB3-94D6-6DDF201CF48C}" srcOrd="1" destOrd="0" presId="urn:microsoft.com/office/officeart/2005/8/layout/radial5"/>
    <dgm:cxn modelId="{D3004A0E-1B51-45D3-A643-B5D4C47D5558}" srcId="{728ECFBF-C9DB-4D1F-B465-E88D7A54AA1C}" destId="{AC1CE47F-710E-4C81-94D0-4B9CEDEB299A}" srcOrd="0" destOrd="0" parTransId="{8B0CA824-1AF8-416B-A94F-ADA3821879D8}" sibTransId="{43F642A2-6C7D-433D-A8BB-D4151D709AA1}"/>
    <dgm:cxn modelId="{6607BFFF-7088-4980-B3F0-A26933A678B1}" type="presOf" srcId="{95074F00-96E7-42E8-8826-C77A8DD4831D}" destId="{2E956292-C70D-4CD5-8FD5-22233B6698A3}" srcOrd="0" destOrd="0" presId="urn:microsoft.com/office/officeart/2005/8/layout/radial5"/>
    <dgm:cxn modelId="{96A59B41-B2EB-415C-BE83-C44ACD578197}" type="presOf" srcId="{B3BF5299-E769-4609-85A9-C6382DCBFEC8}" destId="{17C25D56-5687-4E9C-97BA-6A9C4BB93BC8}" srcOrd="0" destOrd="0" presId="urn:microsoft.com/office/officeart/2005/8/layout/radial5"/>
    <dgm:cxn modelId="{6123202D-9B56-43FE-BC92-600986B11DCC}" type="presOf" srcId="{0A0492D5-4D7A-4E26-BA87-E6B493A0F891}" destId="{E618BA10-4FB3-4A4A-954C-49DA0548456B}" srcOrd="0" destOrd="0" presId="urn:microsoft.com/office/officeart/2005/8/layout/radial5"/>
    <dgm:cxn modelId="{EFED1839-1E1B-4C1E-A08F-0C5FD26DDA25}" srcId="{728ECFBF-C9DB-4D1F-B465-E88D7A54AA1C}" destId="{0732DDE3-2A11-4F4C-92E9-4A614BED4C32}" srcOrd="2" destOrd="0" parTransId="{602BCD45-0C1A-4F9A-B97F-FF894D875A40}" sibTransId="{8617D178-56B3-4151-B3E5-9C63181AC57B}"/>
    <dgm:cxn modelId="{C6F20D21-4F28-416E-A0AA-F268591AE8F5}" type="presOf" srcId="{AC1CE47F-710E-4C81-94D0-4B9CEDEB299A}" destId="{13B75FFD-5A34-4862-B740-708A2762C856}" srcOrd="0" destOrd="0" presId="urn:microsoft.com/office/officeart/2005/8/layout/radial5"/>
    <dgm:cxn modelId="{ABA7CECB-5B6B-492B-B85D-28B4DF932CFE}" type="presOf" srcId="{E2781B22-4913-48CD-B412-2E5CA1F286BD}" destId="{A2C1A9AF-3341-4CA4-B962-12B900B12502}" srcOrd="1" destOrd="0" presId="urn:microsoft.com/office/officeart/2005/8/layout/radial5"/>
    <dgm:cxn modelId="{04D4AAA4-92D7-4853-B740-5558EB6E17EB}" type="presOf" srcId="{8B0CA824-1AF8-416B-A94F-ADA3821879D8}" destId="{A6E2B201-F3DB-4BFF-9101-28C5AB378FE3}" srcOrd="0" destOrd="0" presId="urn:microsoft.com/office/officeart/2005/8/layout/radial5"/>
    <dgm:cxn modelId="{24B8314C-5445-45CC-8EC3-AB7ECEFEC42B}" type="presOf" srcId="{E77337BC-9B35-4F71-8C8B-150D81FF572A}" destId="{92C97BAF-02FD-4E6F-A13D-0AF9FD454FC9}" srcOrd="0" destOrd="0" presId="urn:microsoft.com/office/officeart/2005/8/layout/radial5"/>
    <dgm:cxn modelId="{84E1BF42-A0FE-4CD6-9CA3-A660500B9957}" type="presParOf" srcId="{ECFC3619-1103-4254-A4E9-75D3B4D3396F}" destId="{AEF5AD8A-3428-4A0B-B40A-8375BD4603A5}" srcOrd="0" destOrd="0" presId="urn:microsoft.com/office/officeart/2005/8/layout/radial5"/>
    <dgm:cxn modelId="{8F291203-12C7-4807-9D19-5345B4B78491}" type="presParOf" srcId="{ECFC3619-1103-4254-A4E9-75D3B4D3396F}" destId="{A6E2B201-F3DB-4BFF-9101-28C5AB378FE3}" srcOrd="1" destOrd="0" presId="urn:microsoft.com/office/officeart/2005/8/layout/radial5"/>
    <dgm:cxn modelId="{88DD0C62-A078-4440-A659-F0F0050BE87E}" type="presParOf" srcId="{A6E2B201-F3DB-4BFF-9101-28C5AB378FE3}" destId="{B71D7B22-6886-4EE5-979E-B1D78FC015CB}" srcOrd="0" destOrd="0" presId="urn:microsoft.com/office/officeart/2005/8/layout/radial5"/>
    <dgm:cxn modelId="{F6EF532C-94CD-4C21-8AD1-FE2E47DE05ED}" type="presParOf" srcId="{ECFC3619-1103-4254-A4E9-75D3B4D3396F}" destId="{13B75FFD-5A34-4862-B740-708A2762C856}" srcOrd="2" destOrd="0" presId="urn:microsoft.com/office/officeart/2005/8/layout/radial5"/>
    <dgm:cxn modelId="{21977603-9C3D-44A6-B9A2-4976DAF1C66D}" type="presParOf" srcId="{ECFC3619-1103-4254-A4E9-75D3B4D3396F}" destId="{2E956292-C70D-4CD5-8FD5-22233B6698A3}" srcOrd="3" destOrd="0" presId="urn:microsoft.com/office/officeart/2005/8/layout/radial5"/>
    <dgm:cxn modelId="{F122B40A-2118-4535-B355-C615E6A5345F}" type="presParOf" srcId="{2E956292-C70D-4CD5-8FD5-22233B6698A3}" destId="{51835A2A-0C98-4CF0-B629-362F76B7934C}" srcOrd="0" destOrd="0" presId="urn:microsoft.com/office/officeart/2005/8/layout/radial5"/>
    <dgm:cxn modelId="{DE8A6F04-B4E5-4F5C-AC24-427E8869148C}" type="presParOf" srcId="{ECFC3619-1103-4254-A4E9-75D3B4D3396F}" destId="{E618BA10-4FB3-4A4A-954C-49DA0548456B}" srcOrd="4" destOrd="0" presId="urn:microsoft.com/office/officeart/2005/8/layout/radial5"/>
    <dgm:cxn modelId="{6A919514-82D5-43D0-B316-E8A2960FC54A}" type="presParOf" srcId="{ECFC3619-1103-4254-A4E9-75D3B4D3396F}" destId="{D8B2A342-2790-47E3-A585-4C504BBC9896}" srcOrd="5" destOrd="0" presId="urn:microsoft.com/office/officeart/2005/8/layout/radial5"/>
    <dgm:cxn modelId="{78A05C73-0713-431A-9DAD-1B5932621523}" type="presParOf" srcId="{D8B2A342-2790-47E3-A585-4C504BBC9896}" destId="{8616415B-7FA4-4406-87D1-D2F199B3774F}" srcOrd="0" destOrd="0" presId="urn:microsoft.com/office/officeart/2005/8/layout/radial5"/>
    <dgm:cxn modelId="{433488ED-F70A-4DD0-8183-8CA7AF3FB378}" type="presParOf" srcId="{ECFC3619-1103-4254-A4E9-75D3B4D3396F}" destId="{52747AB0-F0D0-426A-B52F-82068CE6D8A2}" srcOrd="6" destOrd="0" presId="urn:microsoft.com/office/officeart/2005/8/layout/radial5"/>
    <dgm:cxn modelId="{70D3760C-F64B-4758-BDCB-CBBF73E46597}" type="presParOf" srcId="{ECFC3619-1103-4254-A4E9-75D3B4D3396F}" destId="{103BB816-63E9-4CBE-BD56-FDCE0E77D9B2}" srcOrd="7" destOrd="0" presId="urn:microsoft.com/office/officeart/2005/8/layout/radial5"/>
    <dgm:cxn modelId="{8D25B2B7-DAAA-4C73-A485-0BFF1930C3A8}" type="presParOf" srcId="{103BB816-63E9-4CBE-BD56-FDCE0E77D9B2}" destId="{A2C1A9AF-3341-4CA4-B962-12B900B12502}" srcOrd="0" destOrd="0" presId="urn:microsoft.com/office/officeart/2005/8/layout/radial5"/>
    <dgm:cxn modelId="{C5A53AFB-6F01-4B2E-90BC-7A4192CB366B}" type="presParOf" srcId="{ECFC3619-1103-4254-A4E9-75D3B4D3396F}" destId="{599EE821-6C79-4FFF-B422-AC93FA78C0D2}" srcOrd="8" destOrd="0" presId="urn:microsoft.com/office/officeart/2005/8/layout/radial5"/>
    <dgm:cxn modelId="{D9ECF27A-5B4B-4ED7-8D74-335E6CE34E92}" type="presParOf" srcId="{ECFC3619-1103-4254-A4E9-75D3B4D3396F}" destId="{33B2EE14-ABA7-4D3B-BAC9-3ED2BC615D43}" srcOrd="9" destOrd="0" presId="urn:microsoft.com/office/officeart/2005/8/layout/radial5"/>
    <dgm:cxn modelId="{E79AB4EE-9115-4950-BCF1-4F1CF33E29CF}" type="presParOf" srcId="{33B2EE14-ABA7-4D3B-BAC9-3ED2BC615D43}" destId="{065673D0-1C9D-464C-87E0-FC699EFE8719}" srcOrd="0" destOrd="0" presId="urn:microsoft.com/office/officeart/2005/8/layout/radial5"/>
    <dgm:cxn modelId="{B814CF18-141F-4C3B-B2FB-A55355BA9A27}" type="presParOf" srcId="{ECFC3619-1103-4254-A4E9-75D3B4D3396F}" destId="{17C25D56-5687-4E9C-97BA-6A9C4BB93BC8}" srcOrd="10" destOrd="0" presId="urn:microsoft.com/office/officeart/2005/8/layout/radial5"/>
    <dgm:cxn modelId="{E2FDE96C-74FB-4E8D-86EC-8AB33A9A4E3F}" type="presParOf" srcId="{ECFC3619-1103-4254-A4E9-75D3B4D3396F}" destId="{1246F40A-B742-4DBC-97C1-D980780A8491}" srcOrd="11" destOrd="0" presId="urn:microsoft.com/office/officeart/2005/8/layout/radial5"/>
    <dgm:cxn modelId="{16EEFE80-ABFA-4F32-B83C-F9E5C8A13529}" type="presParOf" srcId="{1246F40A-B742-4DBC-97C1-D980780A8491}" destId="{8D8CD343-CE38-4FB3-94D6-6DDF201CF48C}" srcOrd="0" destOrd="0" presId="urn:microsoft.com/office/officeart/2005/8/layout/radial5"/>
    <dgm:cxn modelId="{D5D7E08A-3945-402B-B532-0C60EA3F6E02}" type="presParOf" srcId="{ECFC3619-1103-4254-A4E9-75D3B4D3396F}" destId="{92C97BAF-02FD-4E6F-A13D-0AF9FD454FC9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F5AD8A-3428-4A0B-B40A-8375BD4603A5}">
      <dsp:nvSpPr>
        <dsp:cNvPr id="0" name=""/>
        <dsp:cNvSpPr/>
      </dsp:nvSpPr>
      <dsp:spPr>
        <a:xfrm>
          <a:off x="3869180" y="2527670"/>
          <a:ext cx="1776699" cy="1802658"/>
        </a:xfrm>
        <a:prstGeom prst="ellipse">
          <a:avLst/>
        </a:prstGeom>
        <a:solidFill>
          <a:srgbClr val="FF3333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kern="1200" dirty="0"/>
            <a:t>Театр</a:t>
          </a:r>
        </a:p>
      </dsp:txBody>
      <dsp:txXfrm>
        <a:off x="4129372" y="2791663"/>
        <a:ext cx="1256315" cy="1274672"/>
      </dsp:txXfrm>
    </dsp:sp>
    <dsp:sp modelId="{A6E2B201-F3DB-4BFF-9101-28C5AB378FE3}">
      <dsp:nvSpPr>
        <dsp:cNvPr id="0" name=""/>
        <dsp:cNvSpPr/>
      </dsp:nvSpPr>
      <dsp:spPr>
        <a:xfrm rot="16200000">
          <a:off x="4541979" y="1826720"/>
          <a:ext cx="431101" cy="61290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600" kern="1200"/>
        </a:p>
      </dsp:txBody>
      <dsp:txXfrm>
        <a:off x="4606644" y="2013966"/>
        <a:ext cx="301771" cy="367741"/>
      </dsp:txXfrm>
    </dsp:sp>
    <dsp:sp modelId="{13B75FFD-5A34-4862-B740-708A2762C856}">
      <dsp:nvSpPr>
        <dsp:cNvPr id="0" name=""/>
        <dsp:cNvSpPr/>
      </dsp:nvSpPr>
      <dsp:spPr>
        <a:xfrm>
          <a:off x="3283722" y="94637"/>
          <a:ext cx="2947616" cy="1619634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/>
            <a:t>Настольный</a:t>
          </a:r>
        </a:p>
      </dsp:txBody>
      <dsp:txXfrm>
        <a:off x="3715390" y="331827"/>
        <a:ext cx="2084280" cy="1145254"/>
      </dsp:txXfrm>
    </dsp:sp>
    <dsp:sp modelId="{2E956292-C70D-4CD5-8FD5-22233B6698A3}">
      <dsp:nvSpPr>
        <dsp:cNvPr id="0" name=""/>
        <dsp:cNvSpPr/>
      </dsp:nvSpPr>
      <dsp:spPr>
        <a:xfrm rot="19800000">
          <a:off x="5600903" y="2565281"/>
          <a:ext cx="243680" cy="61290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600" kern="1200"/>
        </a:p>
      </dsp:txBody>
      <dsp:txXfrm>
        <a:off x="5605800" y="2706138"/>
        <a:ext cx="170576" cy="367741"/>
      </dsp:txXfrm>
    </dsp:sp>
    <dsp:sp modelId="{E618BA10-4FB3-4A4A-954C-49DA0548456B}">
      <dsp:nvSpPr>
        <dsp:cNvPr id="0" name=""/>
        <dsp:cNvSpPr/>
      </dsp:nvSpPr>
      <dsp:spPr>
        <a:xfrm>
          <a:off x="5470042" y="1356909"/>
          <a:ext cx="2947616" cy="1619634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/>
            <a:t>Стендовый</a:t>
          </a:r>
        </a:p>
      </dsp:txBody>
      <dsp:txXfrm>
        <a:off x="5901710" y="1594099"/>
        <a:ext cx="2084280" cy="1145254"/>
      </dsp:txXfrm>
    </dsp:sp>
    <dsp:sp modelId="{D8B2A342-2790-47E3-A585-4C504BBC9896}">
      <dsp:nvSpPr>
        <dsp:cNvPr id="0" name=""/>
        <dsp:cNvSpPr/>
      </dsp:nvSpPr>
      <dsp:spPr>
        <a:xfrm rot="1800000">
          <a:off x="5600903" y="3679813"/>
          <a:ext cx="243680" cy="61290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600" kern="1200"/>
        </a:p>
      </dsp:txBody>
      <dsp:txXfrm>
        <a:off x="5605800" y="3784118"/>
        <a:ext cx="170576" cy="367741"/>
      </dsp:txXfrm>
    </dsp:sp>
    <dsp:sp modelId="{52747AB0-F0D0-426A-B52F-82068CE6D8A2}">
      <dsp:nvSpPr>
        <dsp:cNvPr id="0" name=""/>
        <dsp:cNvSpPr/>
      </dsp:nvSpPr>
      <dsp:spPr>
        <a:xfrm>
          <a:off x="5470042" y="3881454"/>
          <a:ext cx="2947616" cy="1619634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/>
            <a:t>Верховой</a:t>
          </a:r>
        </a:p>
      </dsp:txBody>
      <dsp:txXfrm>
        <a:off x="5901710" y="4118644"/>
        <a:ext cx="2084280" cy="1145254"/>
      </dsp:txXfrm>
    </dsp:sp>
    <dsp:sp modelId="{103BB816-63E9-4CBE-BD56-FDCE0E77D9B2}">
      <dsp:nvSpPr>
        <dsp:cNvPr id="0" name=""/>
        <dsp:cNvSpPr/>
      </dsp:nvSpPr>
      <dsp:spPr>
        <a:xfrm rot="5400000">
          <a:off x="4541979" y="4418375"/>
          <a:ext cx="431101" cy="61290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600" kern="1200"/>
        </a:p>
      </dsp:txBody>
      <dsp:txXfrm>
        <a:off x="4606644" y="4476291"/>
        <a:ext cx="301771" cy="367741"/>
      </dsp:txXfrm>
    </dsp:sp>
    <dsp:sp modelId="{599EE821-6C79-4FFF-B422-AC93FA78C0D2}">
      <dsp:nvSpPr>
        <dsp:cNvPr id="0" name=""/>
        <dsp:cNvSpPr/>
      </dsp:nvSpPr>
      <dsp:spPr>
        <a:xfrm>
          <a:off x="3283722" y="5143727"/>
          <a:ext cx="2947616" cy="1619634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/>
            <a:t>Наручный</a:t>
          </a:r>
        </a:p>
      </dsp:txBody>
      <dsp:txXfrm>
        <a:off x="3715390" y="5380917"/>
        <a:ext cx="2084280" cy="1145254"/>
      </dsp:txXfrm>
    </dsp:sp>
    <dsp:sp modelId="{33B2EE14-ABA7-4D3B-BAC9-3ED2BC615D43}">
      <dsp:nvSpPr>
        <dsp:cNvPr id="0" name=""/>
        <dsp:cNvSpPr/>
      </dsp:nvSpPr>
      <dsp:spPr>
        <a:xfrm rot="9000000">
          <a:off x="3670477" y="3679813"/>
          <a:ext cx="243680" cy="61290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600" kern="1200"/>
        </a:p>
      </dsp:txBody>
      <dsp:txXfrm rot="10800000">
        <a:off x="3738684" y="3784118"/>
        <a:ext cx="170576" cy="367741"/>
      </dsp:txXfrm>
    </dsp:sp>
    <dsp:sp modelId="{17C25D56-5687-4E9C-97BA-6A9C4BB93BC8}">
      <dsp:nvSpPr>
        <dsp:cNvPr id="0" name=""/>
        <dsp:cNvSpPr/>
      </dsp:nvSpPr>
      <dsp:spPr>
        <a:xfrm>
          <a:off x="1097402" y="3881454"/>
          <a:ext cx="2947616" cy="1619634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/>
            <a:t>Напольный</a:t>
          </a:r>
        </a:p>
      </dsp:txBody>
      <dsp:txXfrm>
        <a:off x="1529070" y="4118644"/>
        <a:ext cx="2084280" cy="1145254"/>
      </dsp:txXfrm>
    </dsp:sp>
    <dsp:sp modelId="{1246F40A-B742-4DBC-97C1-D980780A8491}">
      <dsp:nvSpPr>
        <dsp:cNvPr id="0" name=""/>
        <dsp:cNvSpPr/>
      </dsp:nvSpPr>
      <dsp:spPr>
        <a:xfrm rot="12600000">
          <a:off x="3670477" y="2565281"/>
          <a:ext cx="243680" cy="61290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600" kern="1200"/>
        </a:p>
      </dsp:txBody>
      <dsp:txXfrm rot="10800000">
        <a:off x="3738684" y="2706138"/>
        <a:ext cx="170576" cy="367741"/>
      </dsp:txXfrm>
    </dsp:sp>
    <dsp:sp modelId="{92C97BAF-02FD-4E6F-A13D-0AF9FD454FC9}">
      <dsp:nvSpPr>
        <dsp:cNvPr id="0" name=""/>
        <dsp:cNvSpPr/>
      </dsp:nvSpPr>
      <dsp:spPr>
        <a:xfrm>
          <a:off x="1097402" y="1356909"/>
          <a:ext cx="2947616" cy="1619634"/>
        </a:xfrm>
        <a:prstGeom prst="ellipse">
          <a:avLst/>
        </a:prstGeom>
        <a:solidFill>
          <a:srgbClr val="FF66FF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/>
            <a:t>Театр живой куклы</a:t>
          </a:r>
        </a:p>
      </dsp:txBody>
      <dsp:txXfrm>
        <a:off x="1529070" y="1594099"/>
        <a:ext cx="2084280" cy="11452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1913A-1E30-4FC2-ADEF-E462D85F002F}" type="datetimeFigureOut">
              <a:rPr lang="ru-RU" smtClean="0"/>
              <a:t>21.09.2021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C36F-5085-4B8F-8F31-FA848C1F12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1202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1913A-1E30-4FC2-ADEF-E462D85F002F}" type="datetimeFigureOut">
              <a:rPr lang="ru-RU" smtClean="0"/>
              <a:t>21.09.2021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C36F-5085-4B8F-8F31-FA848C1F12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0611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1913A-1E30-4FC2-ADEF-E462D85F002F}" type="datetimeFigureOut">
              <a:rPr lang="ru-RU" smtClean="0"/>
              <a:t>21.09.2021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C36F-5085-4B8F-8F31-FA848C1F12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440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1913A-1E30-4FC2-ADEF-E462D85F002F}" type="datetimeFigureOut">
              <a:rPr lang="ru-RU" smtClean="0"/>
              <a:t>21.09.2021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C36F-5085-4B8F-8F31-FA848C1F12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1364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1913A-1E30-4FC2-ADEF-E462D85F002F}" type="datetimeFigureOut">
              <a:rPr lang="ru-RU" smtClean="0"/>
              <a:t>21.09.2021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C36F-5085-4B8F-8F31-FA848C1F12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4036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1913A-1E30-4FC2-ADEF-E462D85F002F}" type="datetimeFigureOut">
              <a:rPr lang="ru-RU" smtClean="0"/>
              <a:t>21.09.2021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C36F-5085-4B8F-8F31-FA848C1F12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1767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1913A-1E30-4FC2-ADEF-E462D85F002F}" type="datetimeFigureOut">
              <a:rPr lang="ru-RU" smtClean="0"/>
              <a:t>21.09.2021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C36F-5085-4B8F-8F31-FA848C1F12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365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1913A-1E30-4FC2-ADEF-E462D85F002F}" type="datetimeFigureOut">
              <a:rPr lang="ru-RU" smtClean="0"/>
              <a:t>21.09.2021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C36F-5085-4B8F-8F31-FA848C1F12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0740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1913A-1E30-4FC2-ADEF-E462D85F002F}" type="datetimeFigureOut">
              <a:rPr lang="ru-RU" smtClean="0"/>
              <a:t>21.09.2021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C36F-5085-4B8F-8F31-FA848C1F12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837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1913A-1E30-4FC2-ADEF-E462D85F002F}" type="datetimeFigureOut">
              <a:rPr lang="ru-RU" smtClean="0"/>
              <a:t>21.09.2021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C36F-5085-4B8F-8F31-FA848C1F12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1854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1913A-1E30-4FC2-ADEF-E462D85F002F}" type="datetimeFigureOut">
              <a:rPr lang="ru-RU" smtClean="0"/>
              <a:t>21.09.2021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C36F-5085-4B8F-8F31-FA848C1F12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8139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31913A-1E30-4FC2-ADEF-E462D85F002F}" type="datetimeFigureOut">
              <a:rPr lang="ru-RU" smtClean="0"/>
              <a:t>21.09.2021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8C36F-5085-4B8F-8F31-FA848C1F12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7469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png"/><Relationship Id="rId7" Type="http://schemas.openxmlformats.org/officeDocument/2006/relationships/image" Target="../media/image61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ÐÐ°ÑÑÐ¸Ð½ÐºÐ¸ Ð¿Ð¾ Ð·Ð°Ð¿ÑÐ¾ÑÑ ÑÐµÐ°ÑÑÐ°Ð»ÑÐ½ÑÐ¹ Ð·Ð°Ð½Ð°Ð²ÐµÑ ÑÐµÐ°ÑÑ ÐºÑÐ»Ð¸ÑÑ  Ð·Ð°ÑÑÐ°Ð²ÐºÐ° Ð´ÐµÑÑÐºÐ°Ñ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3058064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AsylbekM29.kz" panose="02000506000000020003" pitchFamily="2" charset="-52"/>
              </a:rPr>
              <a:t>Виды театров </a:t>
            </a:r>
            <a:br>
              <a:rPr lang="ru-RU" b="1" dirty="0">
                <a:latin typeface="AsylbekM29.kz" panose="02000506000000020003" pitchFamily="2" charset="-52"/>
              </a:rPr>
            </a:br>
            <a:r>
              <a:rPr lang="ru-RU" b="1" dirty="0">
                <a:latin typeface="AsylbekM29.kz" panose="02000506000000020003" pitchFamily="2" charset="-52"/>
              </a:rPr>
              <a:t>в детском саду </a:t>
            </a:r>
            <a:br>
              <a:rPr lang="ru-RU" b="1" dirty="0">
                <a:latin typeface="AsylbekM29.kz" panose="02000506000000020003" pitchFamily="2" charset="-52"/>
              </a:rPr>
            </a:br>
            <a:r>
              <a:rPr lang="ru-RU" b="1" dirty="0">
                <a:latin typeface="AsylbekM29.kz" panose="02000506000000020003" pitchFamily="2" charset="-52"/>
              </a:rPr>
              <a:t>и </a:t>
            </a:r>
            <a:br>
              <a:rPr lang="ru-RU" b="1" dirty="0">
                <a:latin typeface="AsylbekM29.kz" panose="02000506000000020003" pitchFamily="2" charset="-52"/>
              </a:rPr>
            </a:br>
            <a:r>
              <a:rPr lang="ru-RU" b="1" dirty="0">
                <a:latin typeface="AsylbekM29.kz" panose="02000506000000020003" pitchFamily="2" charset="-52"/>
              </a:rPr>
              <a:t>атрибуты для театрализованных игр. </a:t>
            </a:r>
            <a:endParaRPr lang="ru-RU" dirty="0">
              <a:latin typeface="AsylbekM29.kz" panose="02000506000000020003" pitchFamily="2" charset="-52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64279" y="5840084"/>
            <a:ext cx="9144000" cy="873154"/>
          </a:xfrm>
        </p:spPr>
        <p:txBody>
          <a:bodyPr>
            <a:normAutofit lnSpcReduction="10000"/>
          </a:bodyPr>
          <a:lstStyle/>
          <a:p>
            <a:pPr algn="r"/>
            <a:r>
              <a:rPr lang="ru-RU" dirty="0"/>
              <a:t>Подготовила: Гурова Ольга Владимировна</a:t>
            </a:r>
          </a:p>
          <a:p>
            <a:pPr algn="r"/>
            <a:r>
              <a:rPr lang="ru-RU" dirty="0"/>
              <a:t>ГБОУ Школа №1450. Подразделение5. Группа №3</a:t>
            </a:r>
          </a:p>
        </p:txBody>
      </p:sp>
    </p:spTree>
    <p:extLst>
      <p:ext uri="{BB962C8B-B14F-4D97-AF65-F5344CB8AC3E}">
        <p14:creationId xmlns:p14="http://schemas.microsoft.com/office/powerpoint/2010/main" val="24558042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385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43789" y="3225368"/>
            <a:ext cx="6517111" cy="734157"/>
          </a:xfrm>
        </p:spPr>
        <p:txBody>
          <a:bodyPr>
            <a:normAutofit/>
          </a:bodyPr>
          <a:lstStyle/>
          <a:p>
            <a:pPr indent="450215" algn="ctr">
              <a:spcAft>
                <a:spcPts val="0"/>
              </a:spcAft>
            </a:pPr>
            <a:r>
              <a:rPr lang="ru-RU" dirty="0">
                <a:latin typeface="Comic Sans MS" panose="030F0702030302020204" pitchFamily="66" charset="0"/>
              </a:rPr>
              <a:t>Театр плоскостной</a:t>
            </a:r>
          </a:p>
        </p:txBody>
      </p:sp>
      <p:pic>
        <p:nvPicPr>
          <p:cNvPr id="4108" name="Picture 12" descr="ÐÐ°ÑÑÐ¸Ð½ÐºÐ¸ Ð¿Ð¾ Ð·Ð°Ð¿ÑÐ¾ÑÑ ÐÐ¾Ð»ÑÑÐºÐ° Ð½Ð°ÑÑÐ¾Ð»ÑÐ½ÑÐ¹ ÑÐµÐ°ÑÑ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19645" y="316891"/>
            <a:ext cx="4761781" cy="27173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ÐÐ°ÑÑÐ¸Ð½ÐºÐ¸ Ð¿Ð¾ Ð·Ð°Ð¿ÑÐ¾ÑÑ ÐÐ°Ðº Ð´ÐµÐ»Ð°ÑÑ Ð¿Ð»Ð¾ÑÐºÐ¾ÑÑÐ½Ð¾Ð¹ ÑÐµÐ°ÑÑ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73847" y="3959525"/>
            <a:ext cx="4435446" cy="28068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938" y="176712"/>
            <a:ext cx="4286250" cy="2857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6750" y="4025865"/>
            <a:ext cx="4232068" cy="26741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76212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11108"/>
            <a:ext cx="12192001" cy="6817733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2549" y="368533"/>
            <a:ext cx="2967488" cy="646038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latin typeface="Comic Sans MS" panose="030F0702030302020204" pitchFamily="66" charset="0"/>
              </a:rPr>
              <a:t>Театр игрушки </a:t>
            </a:r>
          </a:p>
        </p:txBody>
      </p:sp>
      <p:pic>
        <p:nvPicPr>
          <p:cNvPr id="4102" name="Picture 6" descr="ÐÐ°ÑÑÐ¸Ð½ÐºÐ¸ Ð¿Ð¾ Ð·Ð°Ð¿ÑÐ¾ÑÑ Ð¢ÐµÐ°ÑÑ Ð¸Ð³ÑÑÑÐºÐ¸ Ð½Ð°ÑÑÐ¾Ð»ÑÐ½ÑÐ¹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19" y="2090725"/>
            <a:ext cx="3998748" cy="322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ÐÐ°ÑÑÐ¸Ð½ÐºÐ¸ Ð¿Ð¾ Ð·Ð°Ð¿ÑÐ¾ÑÑ ÑÐµÐ°ÑÑ ÑÐ²Ð¾Ð¸Ð¼Ð¸ ÑÑÐºÐ°Ð¼Ð¸ Ð¸Ð· Ð½Ð¾ÑÐºÐ°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463589">
            <a:off x="132452" y="4572023"/>
            <a:ext cx="3674387" cy="22184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46528" flipH="1">
            <a:off x="4464023" y="2001383"/>
            <a:ext cx="4830792" cy="289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ÐÐ°ÑÑÐ¸Ð½ÐºÐ¸ Ð¿Ð¾ Ð·Ð°Ð¿ÑÐ¾ÑÑ Ð¸Ð· ÐºÐ¾Ð½ÑÑÐ¾Ð² ÑÐµÐ¿ÐºÐ°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71146" y="3700959"/>
            <a:ext cx="3057499" cy="3057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ÐÐ°ÑÑÐ¸Ð½ÐºÐ¸ Ð¿Ð¾ Ð·Ð°Ð¿ÑÐ¾ÑÑ Ð¸Ð· ÐºÐ¾Ð½ÑÑÐ¾Ð² ÑÐµÐ¿ÐºÐ°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0586174">
            <a:off x="4942977" y="543266"/>
            <a:ext cx="3078678" cy="20072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ÐÐ°ÑÑÐ¸Ð½ÐºÐ¸ Ð¿Ð¾ Ð·Ð°Ð¿ÑÐ¾ÑÑ Ð¼Ð°ÑÑÐµÑÐºÐ° ÑÐµÐ¿ÐºÐ°"/>
          <p:cNvPicPr>
            <a:picLocks noChangeAspect="1" noChangeArrowheads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6235" y="4350245"/>
            <a:ext cx="3639643" cy="2478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ÐÐ°ÑÑÐ¸Ð½ÐºÐ¸ Ð¿Ð¾ Ð·Ð°Ð¿ÑÐ¾ÑÑ ÑÐµÐ°ÑÑ Ð¸Ð· Ð¿ÑÐ¸ÑÐ¾Ð´Ð½Ð¾Ð³Ð¾ Ð¼Ð°ÑÐµÑÐ¸Ð°Ð»Ð°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0938" y="452990"/>
            <a:ext cx="3544509" cy="26583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ÐÐ°ÑÑÐ¸Ð½ÐºÐ¸ Ð¿Ð¾ Ð·Ð°Ð¿ÑÐ¾ÑÑ ÑÐµÐ¿ÐºÐ° ÑÐµÐ·Ð¸Ð½Ð¾Ð²ÑÐµ Ð¸Ð³ÑÑÑÐºÐ¸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62221" y="890162"/>
            <a:ext cx="5715000" cy="276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99226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1506" y="0"/>
            <a:ext cx="9393091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33" b="-126"/>
          <a:stretch/>
        </p:blipFill>
        <p:spPr>
          <a:xfrm>
            <a:off x="635181" y="0"/>
            <a:ext cx="2604102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552719" cy="1325563"/>
          </a:xfrm>
        </p:spPr>
        <p:txBody>
          <a:bodyPr/>
          <a:lstStyle/>
          <a:p>
            <a:pPr algn="ctr"/>
            <a:r>
              <a:rPr lang="ru-RU" dirty="0">
                <a:latin typeface="Comic Sans MS" panose="030F0702030302020204" pitchFamily="66" charset="0"/>
              </a:rPr>
              <a:t>Театр из </a:t>
            </a:r>
            <a:br>
              <a:rPr lang="ru-RU" dirty="0">
                <a:latin typeface="Comic Sans MS" panose="030F0702030302020204" pitchFamily="66" charset="0"/>
              </a:rPr>
            </a:br>
            <a:r>
              <a:rPr lang="ru-RU" dirty="0">
                <a:latin typeface="Comic Sans MS" panose="030F0702030302020204" pitchFamily="66" charset="0"/>
              </a:rPr>
              <a:t>природного материала</a:t>
            </a:r>
          </a:p>
        </p:txBody>
      </p:sp>
      <p:pic>
        <p:nvPicPr>
          <p:cNvPr id="5124" name="Picture 4" descr="ÐÐ°ÑÑÐ¸Ð½ÐºÐ¸ Ð¿Ð¾ Ð·Ð°Ð¿ÑÐ¾ÑÑ Ð¢ÐµÐ°ÑÑ Ð¸Ð· Ð¿ÑÐ¸ÑÐ¾Ð´Ð½Ð¾Ð³Ð¾ Ð¼Ð°ÑÐµÑÐ¸Ð°Ð»Ð°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12616" y="365125"/>
            <a:ext cx="4060284" cy="27620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6343" y="1746140"/>
            <a:ext cx="6667500" cy="42608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77648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 descr="ÐÐ°ÑÑÐ¸Ð½ÐºÐ¸ Ð¿Ð¾ Ð·Ð°Ð¿ÑÐ¾ÑÑ ÑÐ¾Ð½ Ð´ÐµÑÑÐºÐ¸Ð¹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038491" y="0"/>
            <a:ext cx="52161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ÐÐ°ÑÑÐ¸Ð½ÐºÐ¸ Ð¿Ð¾ Ð·Ð°Ð¿ÑÐ¾ÑÑ ÑÐ¾Ð½ Ð´ÐµÑÑÐºÐ¸Ð¹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4656" y="0"/>
            <a:ext cx="51499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63970" y="241271"/>
            <a:ext cx="5684807" cy="1325563"/>
          </a:xfrm>
        </p:spPr>
        <p:txBody>
          <a:bodyPr/>
          <a:lstStyle/>
          <a:p>
            <a:r>
              <a:rPr lang="ru-RU" dirty="0">
                <a:latin typeface="Comic Sans MS" panose="030F0702030302020204" pitchFamily="66" charset="0"/>
              </a:rPr>
              <a:t>«Наручный» театр </a:t>
            </a:r>
          </a:p>
        </p:txBody>
      </p:sp>
      <p:pic>
        <p:nvPicPr>
          <p:cNvPr id="14" name="Picture 12" descr="ÐÐ°ÑÑÐ¸Ð½ÐºÐ¸ Ð¿Ð¾ Ð·Ð°Ð¿ÑÐ¾ÑÑ ÑÐ¾Ð½ Ð´ÐµÑÑÐºÐ¸Ð¹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31"/>
          <a:stretch/>
        </p:blipFill>
        <p:spPr bwMode="auto">
          <a:xfrm flipH="1">
            <a:off x="11225843" y="0"/>
            <a:ext cx="9661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99604" y="1713482"/>
            <a:ext cx="4423913" cy="47762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   «Наручные» виды театров</a:t>
            </a:r>
          </a:p>
        </p:txBody>
      </p:sp>
      <p:sp>
        <p:nvSpPr>
          <p:cNvPr id="6" name="Овал 5"/>
          <p:cNvSpPr/>
          <p:nvPr/>
        </p:nvSpPr>
        <p:spPr>
          <a:xfrm>
            <a:off x="1236452" y="3090534"/>
            <a:ext cx="3183148" cy="1595887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Пальчиковый</a:t>
            </a:r>
          </a:p>
        </p:txBody>
      </p:sp>
      <p:pic>
        <p:nvPicPr>
          <p:cNvPr id="15" name="Picture 12" descr="ÐÐ°ÑÑÐ¸Ð½ÐºÐ¸ Ð¿Ð¾ Ð·Ð°Ð¿ÑÐ¾ÑÑ ÑÐ¾Ð½ Ð´ÐµÑÑÐºÐ¸Ð¹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31"/>
          <a:stretch/>
        </p:blipFill>
        <p:spPr bwMode="auto">
          <a:xfrm>
            <a:off x="-11501" y="0"/>
            <a:ext cx="10380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вал 6"/>
          <p:cNvSpPr/>
          <p:nvPr/>
        </p:nvSpPr>
        <p:spPr>
          <a:xfrm>
            <a:off x="7054969" y="3090533"/>
            <a:ext cx="3183148" cy="1595887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Перчаточный</a:t>
            </a:r>
          </a:p>
        </p:txBody>
      </p:sp>
    </p:spTree>
    <p:extLst>
      <p:ext uri="{BB962C8B-B14F-4D97-AF65-F5344CB8AC3E}">
        <p14:creationId xmlns:p14="http://schemas.microsoft.com/office/powerpoint/2010/main" val="3366295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91" y="105486"/>
            <a:ext cx="4722051" cy="894332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Comic Sans MS" panose="030F0702030302020204" pitchFamily="66" charset="0"/>
              </a:rPr>
              <a:t>Пальчиковый театр</a:t>
            </a:r>
          </a:p>
        </p:txBody>
      </p:sp>
      <p:pic>
        <p:nvPicPr>
          <p:cNvPr id="5" name="Picture 2" descr="ÐÐ°ÑÑÐ¸Ð½ÐºÐ¸ Ð¿Ð¾ Ð·Ð°Ð¿ÑÐ¾ÑÑ ÐÐ°ÑÐ¾Ð»ÑÐ½ÑÐ¹ ÑÐµÐ°ÑÑ Ð¿Ð°Ð»ÑÑÐ¸ÐºÐ¾Ð²ÑÐ¹"/>
          <p:cNvPicPr>
            <a:picLocks noChangeAspect="1" noChangeArrowheads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04"/>
          <a:stretch/>
        </p:blipFill>
        <p:spPr bwMode="auto">
          <a:xfrm>
            <a:off x="4582135" y="2431174"/>
            <a:ext cx="4313290" cy="234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250594">
            <a:off x="8655619" y="3864825"/>
            <a:ext cx="3538312" cy="286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004370">
            <a:off x="324068" y="1056411"/>
            <a:ext cx="4375210" cy="25362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ÐÐ°ÑÑÐ¸Ð½ÐºÐ¸ Ð¿Ð¾ Ð·Ð°Ð¿ÑÐ¾ÑÑ ÐÐ°Ð»ÑÑÐ¸ÐºÐ¾Ð²ÑÐ¹ ÑÐµÐ°ÑÑ Ð¸Ð· Ð±ÑÐ¼Ð°Ð³Ð¸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6995" y="4543591"/>
            <a:ext cx="3401533" cy="2147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Картинки по запросу Пальчиковый театр и сваленной методом фильцевания, и ткани"/>
          <p:cNvSpPr>
            <a:spLocks noChangeAspect="1" noChangeArrowheads="1"/>
          </p:cNvSpPr>
          <p:nvPr/>
        </p:nvSpPr>
        <p:spPr bwMode="auto">
          <a:xfrm>
            <a:off x="155575" y="-2141538"/>
            <a:ext cx="6905625" cy="446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6" name="Picture 8" descr="ÐÐ°ÑÑÐ¸Ð½ÐºÐ¸ Ð¿Ð¾ Ð·Ð°Ð¿ÑÐ¾ÑÑ ÐÐ°Ð»ÑÑÐ¸ÐºÐ¾Ð²ÑÐ¹ ÑÐµÐ°ÑÑ Ð¸ ÑÐ²Ð°Ð»ÐµÐ½Ð½Ð¾Ð¹ Ð¼ÐµÑÐ¾Ð´Ð¾Ð¼ ÑÐ¸Ð»ÑÑÐµÐ²Ð°Ð½Ð¸Ñ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49368">
            <a:off x="727720" y="3839999"/>
            <a:ext cx="2928084" cy="29157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ok-t.ru/mydocxru/baza4/792513429.files/image013.gif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7014" y="193782"/>
            <a:ext cx="3393806" cy="25453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00545" y="0"/>
            <a:ext cx="3749613" cy="374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45226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820728" cy="1325563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Comic Sans MS" panose="030F0702030302020204" pitchFamily="66" charset="0"/>
              </a:rPr>
              <a:t>Перчаточный театр</a:t>
            </a:r>
          </a:p>
        </p:txBody>
      </p:sp>
      <p:pic>
        <p:nvPicPr>
          <p:cNvPr id="8194" name="Picture 2" descr="ÐÐ°ÑÑÐ¸Ð½ÐºÐ¸ Ð¿Ð¾ Ð·Ð°Ð¿ÑÐ¾ÑÑ Ð±ÑÐ¼Ð°Ð¶Ð½ÑÐ¹ ÐºÐ°ÑÑÐ¾Ð½Ð½ÑÐ¹ ÑÐµÐ°ÑÑ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29403">
            <a:off x="318951" y="2053085"/>
            <a:ext cx="6237792" cy="31022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ÐÐ°ÑÑÐ¸Ð½ÐºÐ¸ Ð¿Ð¾ Ð·Ð°Ð¿ÑÐ¾ÑÑ ÐÐµÑÑÐ°ÑÐ¾ÑÐ½ÑÐ¹ ÑÐµÐ°ÑÑ ÑÐ²Ð¾Ð¸Ð¼Ð¸ ÑÑÐºÐ°Ð¼Ð¸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49932">
            <a:off x="7540463" y="452976"/>
            <a:ext cx="3780129" cy="21263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27898">
            <a:off x="7315738" y="2990910"/>
            <a:ext cx="3522213" cy="35222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54011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05609" y="1122887"/>
            <a:ext cx="4380781" cy="1325563"/>
          </a:xfrm>
        </p:spPr>
        <p:txBody>
          <a:bodyPr/>
          <a:lstStyle/>
          <a:p>
            <a:r>
              <a:rPr lang="ru-RU" dirty="0">
                <a:latin typeface="Comic Sans MS" panose="030F0702030302020204" pitchFamily="66" charset="0"/>
              </a:rPr>
              <a:t>Верховой театр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863970"/>
            <a:ext cx="10515600" cy="35885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/>
              <a:t>Куклы находятся выше роста человека, который ими управляет. </a:t>
            </a:r>
          </a:p>
          <a:p>
            <a:pPr marL="0" indent="0" algn="ctr">
              <a:buNone/>
            </a:pPr>
            <a:r>
              <a:rPr lang="ru-RU" sz="3200" dirty="0"/>
              <a:t>Бывают следующего вида: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3200" dirty="0"/>
              <a:t>Тростевой театр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3200" dirty="0"/>
              <a:t>Театр «Би-ба-</a:t>
            </a:r>
            <a:r>
              <a:rPr lang="ru-RU" sz="3200" dirty="0" err="1"/>
              <a:t>бо</a:t>
            </a:r>
            <a:r>
              <a:rPr lang="ru-RU" sz="3200" dirty="0"/>
              <a:t>»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3200" dirty="0"/>
              <a:t>Театр ложек в детском саду</a:t>
            </a:r>
          </a:p>
        </p:txBody>
      </p:sp>
    </p:spTree>
    <p:extLst>
      <p:ext uri="{BB962C8B-B14F-4D97-AF65-F5344CB8AC3E}">
        <p14:creationId xmlns:p14="http://schemas.microsoft.com/office/powerpoint/2010/main" val="6840979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12942" y="365125"/>
            <a:ext cx="4840857" cy="1325563"/>
          </a:xfrm>
        </p:spPr>
        <p:txBody>
          <a:bodyPr/>
          <a:lstStyle/>
          <a:p>
            <a:r>
              <a:rPr lang="ru-RU" dirty="0">
                <a:latin typeface="Comic Sans MS" panose="030F0702030302020204" pitchFamily="66" charset="0"/>
              </a:rPr>
              <a:t>Тростевой театр </a:t>
            </a:r>
          </a:p>
        </p:txBody>
      </p:sp>
      <p:pic>
        <p:nvPicPr>
          <p:cNvPr id="5134" name="Picture 14" descr="ÐÐ°ÑÑÐ¸Ð½ÐºÐ¸ Ð¿Ð¾ Ð·Ð°Ð¿ÑÐ¾ÑÑ ÑÑÐ¾ÑÑÐµÐ²Ð¾Ð¹ ÑÐµÐ°ÑÑ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075" y="1949571"/>
            <a:ext cx="6981371" cy="39210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7349174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788" y="199770"/>
            <a:ext cx="6088811" cy="920211"/>
          </a:xfrm>
        </p:spPr>
        <p:txBody>
          <a:bodyPr/>
          <a:lstStyle/>
          <a:p>
            <a:r>
              <a:rPr lang="ru-RU" dirty="0">
                <a:latin typeface="Comic Sans MS" panose="030F0702030302020204" pitchFamily="66" charset="0"/>
              </a:rPr>
              <a:t>Театр ложек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2027" y="3457691"/>
            <a:ext cx="1924404" cy="29533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6" name="Picture 2" descr="ÐÐ°ÑÑÐ¸Ð½ÐºÐ¸ Ð¿Ð¾ Ð·Ð°Ð¿ÑÐ¾ÑÑ Ð»Ð¾Ð¶ÐºÐ¾Ð²ÑÐ¹ ÑÐµÐ°ÑÑ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8449" y="168736"/>
            <a:ext cx="4147502" cy="31041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0990" y="3507395"/>
            <a:ext cx="4144212" cy="28539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ÐÐ°ÑÑÐ¸Ð½ÐºÐ¸ Ð¿Ð¾ Ð·Ð°Ð¿ÑÐ¾ÑÑ Ð»Ð¾Ð¶ÐºÐ¾Ð²ÑÐ¹ ÑÐµÐ°ÑÑ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788" y="1188263"/>
            <a:ext cx="3333750" cy="27432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ÐÐ°ÑÑÐ¸Ð½ÐºÐ¸ Ð¿Ð¾ Ð·Ð°Ð¿ÑÐ¾ÑÑ Ð½Ð° Ð¿Ð°Ð»Ð¾ÑÐºÐ°Ñ  ÑÐµÐ°ÑÑ ÑÐ²Ð¾Ð¸Ð¼Ð¸ ÑÑÐºÐ°Ð¼Ð¸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3125" y="4077432"/>
            <a:ext cx="4468483" cy="25620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8007" y="265917"/>
            <a:ext cx="3569848" cy="26383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09178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Comic Sans MS" panose="030F0702030302020204" pitchFamily="66" charset="0"/>
              </a:rPr>
              <a:t>Театр Би- Ба- </a:t>
            </a:r>
            <a:r>
              <a:rPr lang="ru-RU" dirty="0" err="1">
                <a:latin typeface="Comic Sans MS" panose="030F0702030302020204" pitchFamily="66" charset="0"/>
              </a:rPr>
              <a:t>Бо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7170" name="Picture 2" descr="ÐÐ°ÑÑÐ¸Ð½ÐºÐ¸ Ð¿Ð¾ Ð·Ð°Ð¿ÑÐ¾ÑÑ ÐÐ¸ Ð±Ð°Ð±Ð¾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0303" y="267419"/>
            <a:ext cx="6284282" cy="62842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ÐÐ°ÑÑÐ¸Ð½ÐºÐ¸ Ð¿Ð¾ Ð·Ð°Ð¿ÑÐ¾ÑÑ ÐÐ¸Ð±Ð°Ð±Ð¾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162" y="1911048"/>
            <a:ext cx="4640654" cy="46406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8139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4" name="Picture 6" descr="ÐÐ°ÑÑÐ¸Ð½ÐºÐ¸ Ð¿Ð¾ Ð·Ð°Ð¿ÑÐ¾ÑÑ ÑÐµÐ°ÑÑÐ°Ð»ÑÐ½ÑÐ¹ Ð·Ð°Ð½Ð°Ð²ÐµÑ ÑÐµÐ°ÑÑ ÐºÑÐ»Ð¸ÑÑ  Ð·Ð°ÑÑÐ°Ð²ÐºÐ° Ð´ÐµÑÑÐºÐ°Ñ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48873" y="1767951"/>
            <a:ext cx="6228015" cy="157086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6000" dirty="0">
                <a:solidFill>
                  <a:srgbClr val="C00000"/>
                </a:solidFill>
                <a:latin typeface="Art Nouveau-Cafe" panose="02000400000000000000" pitchFamily="2" charset="0"/>
              </a:rPr>
              <a:t>Театр является одним из эффективных видов игровой активности в детском саду.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429109" y="5090049"/>
            <a:ext cx="9333780" cy="19318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ru-RU" dirty="0">
              <a:solidFill>
                <a:srgbClr val="FC800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3073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7949" b="-257"/>
          <a:stretch/>
        </p:blipFill>
        <p:spPr>
          <a:xfrm flipH="1">
            <a:off x="0" y="0"/>
            <a:ext cx="8558897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0026" y="247352"/>
            <a:ext cx="5010509" cy="773562"/>
          </a:xfrm>
        </p:spPr>
        <p:txBody>
          <a:bodyPr>
            <a:normAutofit/>
          </a:bodyPr>
          <a:lstStyle/>
          <a:p>
            <a:r>
              <a:rPr lang="ru-RU" dirty="0">
                <a:latin typeface="Comic Sans MS" panose="030F0702030302020204" pitchFamily="66" charset="0"/>
              </a:rPr>
              <a:t>Напольный</a:t>
            </a:r>
            <a:r>
              <a:rPr lang="ru-RU" dirty="0"/>
              <a:t> </a:t>
            </a:r>
            <a:r>
              <a:rPr lang="ru-RU" dirty="0">
                <a:latin typeface="Comic Sans MS" panose="030F0702030302020204" pitchFamily="66" charset="0"/>
              </a:rPr>
              <a:t>театр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0562" y="1138688"/>
            <a:ext cx="10515600" cy="538013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В напольном театре используются куклы-марионетки. 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076" name="Picture 4" descr="ÐÐ°ÑÑÐ¸Ð½ÐºÐ¸ Ð¿Ð¾ Ð·Ð°Ð¿ÑÐ¾ÑÑ ÐºÑÐºÐ»Ñ Ð¼Ð°ÑÐ¸Ð¾Ð½ÐµÑÐºÐ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025" y="1915064"/>
            <a:ext cx="6422051" cy="48165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70967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4634"/>
            <a:ext cx="11973464" cy="6858000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313982" y="218476"/>
            <a:ext cx="5459083" cy="1325563"/>
          </a:xfrm>
        </p:spPr>
        <p:txBody>
          <a:bodyPr/>
          <a:lstStyle/>
          <a:p>
            <a:r>
              <a:rPr lang="ru-RU" dirty="0">
                <a:latin typeface="Comic Sans MS" panose="030F0702030302020204" pitchFamily="66" charset="0"/>
              </a:rPr>
              <a:t>Театр живой куклы</a:t>
            </a:r>
          </a:p>
        </p:txBody>
      </p:sp>
      <p:sp>
        <p:nvSpPr>
          <p:cNvPr id="5" name="Облако 4"/>
          <p:cNvSpPr/>
          <p:nvPr/>
        </p:nvSpPr>
        <p:spPr>
          <a:xfrm>
            <a:off x="1105618" y="2957378"/>
            <a:ext cx="3181709" cy="2432649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400" dirty="0"/>
              <a:t>Театр масок</a:t>
            </a:r>
          </a:p>
        </p:txBody>
      </p:sp>
      <p:sp>
        <p:nvSpPr>
          <p:cNvPr id="6" name="Облако 5"/>
          <p:cNvSpPr/>
          <p:nvPr/>
        </p:nvSpPr>
        <p:spPr>
          <a:xfrm>
            <a:off x="7451785" y="2957378"/>
            <a:ext cx="3181709" cy="2432649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Театр </a:t>
            </a:r>
          </a:p>
          <a:p>
            <a:pPr algn="ctr"/>
            <a:r>
              <a:rPr lang="ru-RU" sz="2400" dirty="0"/>
              <a:t>кукол-великан</a:t>
            </a:r>
          </a:p>
        </p:txBody>
      </p:sp>
    </p:spTree>
    <p:extLst>
      <p:ext uri="{BB962C8B-B14F-4D97-AF65-F5344CB8AC3E}">
        <p14:creationId xmlns:p14="http://schemas.microsoft.com/office/powerpoint/2010/main" val="19120054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938" y="146797"/>
            <a:ext cx="6662579" cy="1325563"/>
          </a:xfrm>
        </p:spPr>
        <p:txBody>
          <a:bodyPr/>
          <a:lstStyle/>
          <a:p>
            <a:r>
              <a:rPr lang="ru-RU" dirty="0">
                <a:latin typeface="Comic Sans MS" panose="030F0702030302020204" pitchFamily="66" charset="0"/>
              </a:rPr>
              <a:t>Театр кукол-великанов</a:t>
            </a:r>
          </a:p>
        </p:txBody>
      </p:sp>
      <p:pic>
        <p:nvPicPr>
          <p:cNvPr id="8194" name="Picture 2" descr="ÐÐ¾ÑÐ¾Ð¶ÐµÐµ Ð¸Ð·Ð¾Ð±ÑÐ°Ð¶ÐµÐ½Ð¸Ðµ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7015" y="3683718"/>
            <a:ext cx="5095515" cy="28904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8938" y="4268473"/>
            <a:ext cx="5436348" cy="24902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29136" y="297613"/>
            <a:ext cx="4600866" cy="31030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936" y="1269342"/>
            <a:ext cx="3726774" cy="2793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024458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406660" cy="888823"/>
          </a:xfrm>
        </p:spPr>
        <p:txBody>
          <a:bodyPr/>
          <a:lstStyle/>
          <a:p>
            <a:r>
              <a:rPr lang="ru-RU" dirty="0">
                <a:latin typeface="Comic Sans MS" panose="030F0702030302020204" pitchFamily="66" charset="0"/>
              </a:rPr>
              <a:t>Театр масок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970" y="1463440"/>
            <a:ext cx="4593336" cy="2225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72630">
            <a:off x="5980263" y="264368"/>
            <a:ext cx="5753100" cy="2398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332" y="4091390"/>
            <a:ext cx="5109804" cy="2634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3003" y="3104184"/>
            <a:ext cx="4719775" cy="3534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08069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ÐÐ°ÑÑÐ¸Ð½ÐºÐ¸ Ð¿Ð¾ Ð·Ð°Ð¿ÑÐ¾ÑÑ ÑÐµÐ°ÑÑÐ°Ð»ÑÐ½ÑÐ¹ Ð·Ð°Ð½Ð°Ð²ÐµÑ ÑÐµÐ°ÑÑ ÐºÑÐ»Ð¸ÑÑ  Ð·Ð°ÑÑÐ°Ð²ÐºÐ° Ð´ÐµÑÑÐºÐ°Ñ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96883" y="3429000"/>
            <a:ext cx="6435306" cy="6932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800" dirty="0">
                <a:solidFill>
                  <a:srgbClr val="C00000"/>
                </a:solidFill>
                <a:latin typeface="AsylbekM29.kz" panose="02000506000000020003" pitchFamily="2" charset="-52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4629684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62973" y="-25880"/>
            <a:ext cx="8997351" cy="6728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04550"/>
          </a:xfrm>
        </p:spPr>
        <p:txBody>
          <a:bodyPr>
            <a:normAutofit fontScale="90000"/>
          </a:bodyPr>
          <a:lstStyle/>
          <a:p>
            <a:r>
              <a:rPr lang="ru-RU" dirty="0"/>
              <a:t>Влияние театрализованной игры на развитие дошкольника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9023" y="1601339"/>
            <a:ext cx="11506200" cy="3669401"/>
          </a:xfrm>
        </p:spPr>
        <p:txBody>
          <a:bodyPr>
            <a:normAutofit fontScale="85000" lnSpcReduction="20000"/>
          </a:bodyPr>
          <a:lstStyle/>
          <a:p>
            <a:pPr indent="-252000">
              <a:buFont typeface="Courier New" panose="02070309020205020404" pitchFamily="49" charset="0"/>
              <a:buChar char="o"/>
            </a:pPr>
            <a:r>
              <a:rPr lang="ru-RU" dirty="0"/>
              <a:t>усвоению и закреплению детьми учебного материала; </a:t>
            </a:r>
          </a:p>
          <a:p>
            <a:pPr indent="-252000">
              <a:buFont typeface="Courier New" panose="02070309020205020404" pitchFamily="49" charset="0"/>
              <a:buChar char="o"/>
            </a:pPr>
            <a:r>
              <a:rPr lang="ru-RU" dirty="0"/>
              <a:t>развитию речи и мелкой моторики; </a:t>
            </a:r>
          </a:p>
          <a:p>
            <a:pPr indent="-252000">
              <a:buFont typeface="Courier New" panose="02070309020205020404" pitchFamily="49" charset="0"/>
              <a:buChar char="o"/>
            </a:pPr>
            <a:r>
              <a:rPr lang="ru-RU" dirty="0"/>
              <a:t>формированию коммуникативных навыков; </a:t>
            </a:r>
          </a:p>
          <a:p>
            <a:pPr indent="-252000">
              <a:buFont typeface="Courier New" panose="02070309020205020404" pitchFamily="49" charset="0"/>
              <a:buChar char="o"/>
            </a:pPr>
            <a:r>
              <a:rPr lang="ru-RU" dirty="0"/>
              <a:t>развитию творческих способностей, выявлению талантов малышей; </a:t>
            </a:r>
          </a:p>
          <a:p>
            <a:pPr indent="-252000">
              <a:buFont typeface="Courier New" panose="02070309020205020404" pitchFamily="49" charset="0"/>
              <a:buChar char="o"/>
            </a:pPr>
            <a:r>
              <a:rPr lang="ru-RU" dirty="0"/>
              <a:t>формированию умения взаимодействовать с окружающими; </a:t>
            </a:r>
          </a:p>
          <a:p>
            <a:pPr indent="-252000">
              <a:buFont typeface="Courier New" panose="02070309020205020404" pitchFamily="49" charset="0"/>
              <a:buChar char="o"/>
            </a:pPr>
            <a:r>
              <a:rPr lang="ru-RU" dirty="0"/>
              <a:t>становлению чувствительно-эмоциональной сферы; </a:t>
            </a:r>
          </a:p>
          <a:p>
            <a:pPr indent="-252000">
              <a:buFont typeface="Courier New" panose="02070309020205020404" pitchFamily="49" charset="0"/>
              <a:buChar char="o"/>
            </a:pPr>
            <a:r>
              <a:rPr lang="ru-RU" dirty="0"/>
              <a:t>появлению устойчивого интереса к художественной литературе, книге; </a:t>
            </a:r>
          </a:p>
          <a:p>
            <a:pPr indent="-252000">
              <a:buFont typeface="Courier New" panose="02070309020205020404" pitchFamily="49" charset="0"/>
              <a:buChar char="o"/>
            </a:pPr>
            <a:r>
              <a:rPr lang="ru-RU" dirty="0"/>
              <a:t>воспитанию эстетического вкуса; </a:t>
            </a:r>
          </a:p>
          <a:p>
            <a:pPr indent="-252000">
              <a:buFont typeface="Courier New" panose="02070309020205020404" pitchFamily="49" charset="0"/>
              <a:buChar char="o"/>
            </a:pPr>
            <a:r>
              <a:rPr lang="ru-RU" dirty="0"/>
              <a:t>развитию таких личностных качеств, как целеустремленность, воля, инициативность и другие. </a:t>
            </a:r>
          </a:p>
        </p:txBody>
      </p:sp>
    </p:spTree>
    <p:extLst>
      <p:ext uri="{BB962C8B-B14F-4D97-AF65-F5344CB8AC3E}">
        <p14:creationId xmlns:p14="http://schemas.microsoft.com/office/powerpoint/2010/main" val="2539790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7211" y="0"/>
            <a:ext cx="5188789" cy="1027477"/>
          </a:xfrm>
        </p:spPr>
        <p:txBody>
          <a:bodyPr>
            <a:normAutofit/>
          </a:bodyPr>
          <a:lstStyle/>
          <a:p>
            <a:r>
              <a:rPr lang="ru-RU" b="1" dirty="0"/>
              <a:t>Виды театров в ДОУ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6089567"/>
              </p:ext>
            </p:extLst>
          </p:nvPr>
        </p:nvGraphicFramePr>
        <p:xfrm>
          <a:off x="2981739" y="1"/>
          <a:ext cx="9515061" cy="6857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698441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ÐÐ°ÑÑÐ¸Ð½ÐºÐ¸ Ð¿Ð¾ Ð·Ð°Ð¿ÑÐ¾ÑÑ Ð¤Ð¾Ð½ ÑÐµÐ°ÑÑ Ð´ÐµÑÑÐºÐ¸Ð¹ ÐºÐ°ÑÑÐ¸Ð½ÐºÐ°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86509" y="149465"/>
            <a:ext cx="5329687" cy="1325563"/>
          </a:xfrm>
        </p:spPr>
        <p:txBody>
          <a:bodyPr/>
          <a:lstStyle/>
          <a:p>
            <a:r>
              <a:rPr lang="ru-RU" dirty="0">
                <a:latin typeface="AsylbekM29.kz" panose="02000506000000020003" pitchFamily="2" charset="-52"/>
              </a:rPr>
              <a:t>Стендовый театр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Стендовый театр представляет собой какую-либо поверхность, на которую крепятся фигурки-персонажи и декорации. 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К такому виду относятся: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   Театр на </a:t>
            </a:r>
            <a:r>
              <a:rPr lang="ru-RU" dirty="0" err="1"/>
              <a:t>фланелеграфе</a:t>
            </a:r>
            <a:r>
              <a:rPr lang="ru-RU" dirty="0"/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   Магнитный театр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   Теневой театр</a:t>
            </a:r>
          </a:p>
        </p:txBody>
      </p:sp>
    </p:spTree>
    <p:extLst>
      <p:ext uri="{BB962C8B-B14F-4D97-AF65-F5344CB8AC3E}">
        <p14:creationId xmlns:p14="http://schemas.microsoft.com/office/powerpoint/2010/main" val="8336409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169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90847" y="69902"/>
            <a:ext cx="2888354" cy="822380"/>
          </a:xfrm>
        </p:spPr>
        <p:txBody>
          <a:bodyPr/>
          <a:lstStyle/>
          <a:p>
            <a:r>
              <a:rPr lang="ru-RU" dirty="0">
                <a:latin typeface="AsylbekM29.kz" panose="02000506000000020003" pitchFamily="2" charset="-52"/>
              </a:rPr>
              <a:t>Атрибуты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019889" y="808947"/>
            <a:ext cx="40302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Comic Sans MS" panose="030F0702030302020204" pitchFamily="66" charset="0"/>
              </a:rPr>
              <a:t>Театр на </a:t>
            </a:r>
            <a:r>
              <a:rPr lang="ru-RU" sz="2400" b="1" dirty="0" err="1">
                <a:latin typeface="Comic Sans MS" panose="030F0702030302020204" pitchFamily="66" charset="0"/>
              </a:rPr>
              <a:t>фланелеграфе</a:t>
            </a:r>
            <a:r>
              <a:rPr lang="ru-RU" sz="2400" b="1" dirty="0"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1030" name="Picture 6" descr="ÐÐ°ÑÑÐ¸Ð½ÐºÐ¸ Ð¿Ð¾ Ð·Ð°Ð¿ÑÐ¾ÑÑ Ð¢ÐµÐ°ÑÑ Ð½Ð° ÑÐ»Ð°Ð½ÐµÐ»ÐµÐ³ÑÐ°ÑÐµ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67291">
            <a:off x="223426" y="1065421"/>
            <a:ext cx="4491011" cy="274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0999091">
            <a:off x="7420575" y="1078684"/>
            <a:ext cx="4440517" cy="279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ÐÐ°ÑÑÐ¸Ð½ÐºÐ¸ Ð¿Ð¾ Ð·Ð°Ð¿ÑÐ¾ÑÑ Ð¤Ð»Ð°Ð½ÐµÐ»ÐµÐ³ÑÐ°Ñ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06778" y="3600106"/>
            <a:ext cx="4522942" cy="321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ÐÐ°ÑÑÐ¸Ð½ÐºÐ¸ Ð¿Ð¾ Ð·Ð°Ð¿ÑÐ¾ÑÑ Ð¤Ð»Ð°Ð½ÐµÐ»ÐµÐ³ÑÐ°Ñ ÑÐ¸Ð³ÑÑÐºÐ¸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67955" y="3945370"/>
            <a:ext cx="2671920" cy="267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ÐÐ°ÑÑÐ¸Ð½ÐºÐ¸ Ð¿Ð¾ Ð·Ð°Ð¿ÑÐ¾ÑÑ Ð¤Ð»Ð°Ð½ÐµÐ»ÐµÐ³ÑÐ°Ñ ÑÐ¸Ð³ÑÑÐºÐ¸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658" y="3698745"/>
            <a:ext cx="2067400" cy="2607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1507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913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096287" y="1786960"/>
            <a:ext cx="3563970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latin typeface="Comic Sans MS" panose="030F0702030302020204" pitchFamily="66" charset="0"/>
              </a:rPr>
              <a:t>Магнитный</a:t>
            </a:r>
            <a:br>
              <a:rPr lang="ru-RU" sz="3600" b="1" dirty="0">
                <a:latin typeface="Comic Sans MS" panose="030F0702030302020204" pitchFamily="66" charset="0"/>
              </a:rPr>
            </a:br>
            <a:r>
              <a:rPr lang="ru-RU" sz="3600" b="1" dirty="0">
                <a:latin typeface="Comic Sans MS" panose="030F0702030302020204" pitchFamily="66" charset="0"/>
              </a:rPr>
              <a:t>        </a:t>
            </a:r>
            <a:r>
              <a:rPr lang="ru-RU" sz="3600" dirty="0"/>
              <a:t>     </a:t>
            </a:r>
            <a:r>
              <a:rPr lang="ru-RU" sz="3600" b="1" dirty="0">
                <a:latin typeface="Comic Sans MS" panose="030F0702030302020204" pitchFamily="66" charset="0"/>
              </a:rPr>
              <a:t>театр</a:t>
            </a:r>
          </a:p>
        </p:txBody>
      </p:sp>
      <p:pic>
        <p:nvPicPr>
          <p:cNvPr id="5" name="Picture 1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81219">
            <a:off x="260108" y="1124872"/>
            <a:ext cx="3683726" cy="2733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ÐÐ°ÑÑÐ¸Ð½ÐºÐ¸ Ð¿Ð¾ Ð·Ð°Ð¿ÑÐ¾ÑÑ ÐÐ°Ð³Ð½Ð¸ÑÐ½ÑÐ¹ ÑÐµÐ°ÑÑ"/>
          <p:cNvPicPr>
            <a:picLocks noChangeAspect="1" noChangeArrowheads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09415">
            <a:off x="7527107" y="968547"/>
            <a:ext cx="3844271" cy="4577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ÐÐ°ÑÑÐ¸Ð½ÐºÐ¸ Ð¿Ð¾ Ð·Ð°Ð¿ÑÐ¾ÑÑ ÐÐ°Ð³Ð½Ð¸ÑÐ½ÑÐ¹ ÑÐµÐ°ÑÑ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0904" y="3584479"/>
            <a:ext cx="4757186" cy="335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92145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913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930" y="1193259"/>
            <a:ext cx="3052313" cy="764935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Comic Sans MS" panose="030F0702030302020204" pitchFamily="66" charset="0"/>
              </a:rPr>
              <a:t>Теневой</a:t>
            </a:r>
            <a:r>
              <a:rPr lang="ru-RU" dirty="0"/>
              <a:t> </a:t>
            </a:r>
            <a:r>
              <a:rPr lang="ru-RU" sz="2800" b="1" dirty="0">
                <a:latin typeface="Comic Sans MS" panose="030F0702030302020204" pitchFamily="66" charset="0"/>
              </a:rPr>
              <a:t>театр</a:t>
            </a:r>
            <a:endParaRPr lang="ru-RU" dirty="0"/>
          </a:p>
        </p:txBody>
      </p:sp>
      <p:pic>
        <p:nvPicPr>
          <p:cNvPr id="2050" name="Picture 2" descr="ÐÐ°ÑÑÐ¸Ð½ÐºÐ¸ Ð¿Ð¾ Ð·Ð°Ð¿ÑÐ¾ÑÑ Ð¢ÐµÐ½ÐµÐ²Ð¾Ð¹ ÑÐµÐ°ÑÑ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299096">
            <a:off x="8339808" y="213928"/>
            <a:ext cx="3659763" cy="27235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ÐÐ°ÑÑÐ¸Ð½ÐºÐ¸ Ð¿Ð¾ Ð·Ð°Ð¿ÑÐ¾ÑÑ Ð¢ÐµÐ½ÐµÐ²Ð¾Ð¹ ÑÐµÐ°ÑÑ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84964">
            <a:off x="139251" y="288995"/>
            <a:ext cx="3983915" cy="27713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ÐÐ°ÑÑÐ¸Ð½ÐºÐ¸ Ð¿Ð¾ Ð·Ð°Ð¿ÑÐ¾ÑÑ Ð¢ÐµÐ½ÐµÐ²Ð¾Ð¹ ÑÐµÐ°ÑÑ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45061" y="2324145"/>
            <a:ext cx="3764496" cy="39903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11663">
            <a:off x="8440537" y="3663990"/>
            <a:ext cx="3614574" cy="27109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ÐÐ°ÑÑÐ¸Ð½ÐºÐ¸ Ð¿Ð¾ Ð·Ð°Ð¿ÑÐ¾ÑÑ Ð¢ÐµÐ½ÐµÐ²Ð¾Ð¹ ÑÐµÐ°ÑÑ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1227" y="3092278"/>
            <a:ext cx="3588149" cy="35754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61390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ÐÐ°ÑÑÐ¸Ð½ÐºÐ¸ Ð¿Ð¾ Ð·Ð°Ð¿ÑÐ¾ÑÑ Ð¤Ð¾Ð½ ÑÐµÐ°ÑÑ Ð´ÐµÑÑÐºÐ¸Ð¹ ÐºÐ°ÑÑÐ¸Ð½ÐºÐ°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1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66790" y="235713"/>
            <a:ext cx="4458419" cy="756325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AsylbekM29.kz" panose="02000506000000020003" pitchFamily="2" charset="-52"/>
              </a:rPr>
              <a:t>Настольный театр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85336" y="1066243"/>
            <a:ext cx="10541478" cy="3730044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dirty="0"/>
              <a:t>Игровая деятельность проводится на столе. Его особенностью является то, что декорации и персонажи должны быть небольшого размера, чтобы была возможность разместить все необходимые атрибуты игры на поверхности.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dirty="0"/>
              <a:t>Виды настольного театра в детском саду: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dirty="0"/>
              <a:t>Плоскостной. Бумажный (картонный)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dirty="0"/>
              <a:t>Объемный, </a:t>
            </a:r>
            <a:r>
              <a:rPr lang="ru-RU" dirty="0" err="1"/>
              <a:t>полуобъемный</a:t>
            </a:r>
            <a:r>
              <a:rPr lang="ru-RU" dirty="0"/>
              <a:t>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dirty="0"/>
              <a:t>Магнитный театр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dirty="0"/>
              <a:t>Театр из природного материала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dirty="0"/>
              <a:t>«Наручный» театр: пальчиковый; перчаточный.</a:t>
            </a:r>
          </a:p>
          <a:p>
            <a:pPr marL="0" indent="0">
              <a:lnSpc>
                <a:spcPct val="120000"/>
              </a:lnSpc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350870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</TotalTime>
  <Words>293</Words>
  <Application>Microsoft Office PowerPoint</Application>
  <PresentationFormat>Произвольный</PresentationFormat>
  <Paragraphs>68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Виды театров  в детском саду  и  атрибуты для театрализованных игр. </vt:lpstr>
      <vt:lpstr>Презентация PowerPoint</vt:lpstr>
      <vt:lpstr>Влияние театрализованной игры на развитие дошкольника</vt:lpstr>
      <vt:lpstr>Виды театров в ДОУ</vt:lpstr>
      <vt:lpstr>Стендовый театр </vt:lpstr>
      <vt:lpstr>Атрибуты</vt:lpstr>
      <vt:lpstr>Магнитный              театр</vt:lpstr>
      <vt:lpstr>Теневой театр</vt:lpstr>
      <vt:lpstr>Настольный театр</vt:lpstr>
      <vt:lpstr>Театр плоскостной</vt:lpstr>
      <vt:lpstr>Презентация PowerPoint</vt:lpstr>
      <vt:lpstr>Театр из  природного материала</vt:lpstr>
      <vt:lpstr>«Наручный» театр </vt:lpstr>
      <vt:lpstr>Пальчиковый театр</vt:lpstr>
      <vt:lpstr>Перчаточный театр</vt:lpstr>
      <vt:lpstr>Верховой театр </vt:lpstr>
      <vt:lpstr>Тростевой театр </vt:lpstr>
      <vt:lpstr>Театр ложек</vt:lpstr>
      <vt:lpstr>Театр Би- Ба- Бо</vt:lpstr>
      <vt:lpstr>Напольный театр</vt:lpstr>
      <vt:lpstr>Театр живой куклы</vt:lpstr>
      <vt:lpstr>Театр кукол-великанов</vt:lpstr>
      <vt:lpstr>Театр масок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Надежда</cp:lastModifiedBy>
  <cp:revision>44</cp:revision>
  <dcterms:created xsi:type="dcterms:W3CDTF">2018-10-23T17:25:48Z</dcterms:created>
  <dcterms:modified xsi:type="dcterms:W3CDTF">2021-09-21T12:30:14Z</dcterms:modified>
</cp:coreProperties>
</file>