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87" r:id="rId10"/>
    <p:sldId id="264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83" r:id="rId22"/>
    <p:sldId id="274" r:id="rId23"/>
    <p:sldId id="281" r:id="rId24"/>
    <p:sldId id="280" r:id="rId25"/>
    <p:sldId id="279" r:id="rId26"/>
    <p:sldId id="282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20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5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40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94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570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7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06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6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65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0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8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4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61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4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3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1000">
              <a:schemeClr val="accent1">
                <a:alpha val="12000"/>
                <a:lumMod val="32000"/>
                <a:lumOff val="6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C6B57-2E44-49E1-B204-703CC5BD0DF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FC18AA-074A-4A56-AE42-16AD2E1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2533" y="406400"/>
            <a:ext cx="10013245" cy="427848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процесса формирования   навыков самообслуживания</a:t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(использование карточек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77335" y="4786488"/>
            <a:ext cx="8596668" cy="176106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одготовила: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Буянова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Викторовна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воспитатель группы для детей с ОВЗ здание 11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11514668" cy="12927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формирования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самообслуживания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660" y="2166052"/>
            <a:ext cx="30767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 объяснение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5468" y="1750553"/>
            <a:ext cx="314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пример взрослого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82377" y="2076618"/>
            <a:ext cx="3377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Многократное       повторение,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общее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4492102"/>
            <a:ext cx="2769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Алгоритм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оследовательных       действий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2892" y="3727837"/>
            <a:ext cx="311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Взаимодействие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родителями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41237" y="4409164"/>
            <a:ext cx="1919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приемы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>
            <a:off x="225336" y="2076618"/>
            <a:ext cx="3076789" cy="1494391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4218938" y="1410634"/>
            <a:ext cx="3076789" cy="1494391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одним вырезанным углом 22"/>
          <p:cNvSpPr/>
          <p:nvPr/>
        </p:nvSpPr>
        <p:spPr>
          <a:xfrm>
            <a:off x="7949685" y="2074089"/>
            <a:ext cx="3076789" cy="1494391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с одним вырезанным углом 27"/>
          <p:cNvSpPr/>
          <p:nvPr/>
        </p:nvSpPr>
        <p:spPr>
          <a:xfrm>
            <a:off x="273660" y="4422861"/>
            <a:ext cx="3076789" cy="1494391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9" name="Прямоугольник с одним вырезанным углом 28"/>
          <p:cNvSpPr/>
          <p:nvPr/>
        </p:nvSpPr>
        <p:spPr>
          <a:xfrm>
            <a:off x="3894810" y="3439401"/>
            <a:ext cx="3076789" cy="1494391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889" y="4162780"/>
            <a:ext cx="3083806" cy="1505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464" y="5554254"/>
            <a:ext cx="3097036" cy="15119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49418" y="5652029"/>
            <a:ext cx="310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образовательная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деятельность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423" y="3074510"/>
            <a:ext cx="3779848" cy="220084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63" y="4048292"/>
            <a:ext cx="3869580" cy="220084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058" y="5170056"/>
            <a:ext cx="3779848" cy="220084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20" y="1096884"/>
            <a:ext cx="3700023" cy="21543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999" y="1703682"/>
            <a:ext cx="3779848" cy="220084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502" y="1720859"/>
            <a:ext cx="3779848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44" y="0"/>
            <a:ext cx="9618134" cy="62503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Игра-является ведущим видом деятельности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9" y="500585"/>
            <a:ext cx="2399045" cy="3178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644" y="545660"/>
            <a:ext cx="3688052" cy="295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5162"/>
            <a:ext cx="2639071" cy="333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916" y="670108"/>
            <a:ext cx="2677894" cy="3243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97" y="485746"/>
            <a:ext cx="3116554" cy="39620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172" y="3828903"/>
            <a:ext cx="3363746" cy="2521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97" y="4242560"/>
            <a:ext cx="3371942" cy="252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b="19342"/>
          <a:stretch/>
        </p:blipFill>
        <p:spPr>
          <a:xfrm>
            <a:off x="2397351" y="3793169"/>
            <a:ext cx="2846821" cy="265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4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769" y="-90089"/>
            <a:ext cx="4055152" cy="304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27" y="-102011"/>
            <a:ext cx="4251119" cy="319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981" y="4417843"/>
            <a:ext cx="2993395" cy="2280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745" y="3331536"/>
            <a:ext cx="2667241" cy="355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77483"/>
            <a:ext cx="3352921" cy="2518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92" y="3669978"/>
            <a:ext cx="3831908" cy="28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1740" cy="246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0" y="3236707"/>
            <a:ext cx="2805355" cy="374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52" y="4353064"/>
            <a:ext cx="3532444" cy="268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92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59644"/>
            <a:ext cx="9369777" cy="8015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44" y="2702098"/>
            <a:ext cx="3019052" cy="4155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45" y="0"/>
            <a:ext cx="3525138" cy="42770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" y="-89754"/>
            <a:ext cx="4940102" cy="38433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9777" y="2966992"/>
            <a:ext cx="4425245" cy="331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73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33" y="214488"/>
            <a:ext cx="10875487" cy="164903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-  это процесс представления   данных в виде изображения с целью максимального удобства их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48" y="2062084"/>
            <a:ext cx="7969119" cy="4548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81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78" y="146756"/>
            <a:ext cx="9934222" cy="654755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 действий  при  мытье рук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313" b="21147"/>
          <a:stretch/>
        </p:blipFill>
        <p:spPr>
          <a:xfrm>
            <a:off x="1419549" y="901699"/>
            <a:ext cx="8023835" cy="198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3201810"/>
            <a:ext cx="4917111" cy="346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7" y="3201810"/>
            <a:ext cx="4613990" cy="34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65" y="132643"/>
            <a:ext cx="8596668" cy="73377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при посещении туалета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90" y="499532"/>
            <a:ext cx="6491110" cy="4185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464" t="44205" r="6838" b="31500"/>
          <a:stretch/>
        </p:blipFill>
        <p:spPr>
          <a:xfrm>
            <a:off x="3514425" y="3818221"/>
            <a:ext cx="7255175" cy="274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036" t="2344" r="65634" b="6944"/>
          <a:stretch/>
        </p:blipFill>
        <p:spPr>
          <a:xfrm>
            <a:off x="7492673" y="866420"/>
            <a:ext cx="1916435" cy="266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9941" t="3598" r="21304" b="6445"/>
          <a:stretch/>
        </p:blipFill>
        <p:spPr>
          <a:xfrm>
            <a:off x="958130" y="3913978"/>
            <a:ext cx="1943113" cy="294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8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1912"/>
            <a:ext cx="9505244" cy="7420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 одевания  на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4" y="3403778"/>
            <a:ext cx="2534715" cy="3379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97" y="3923936"/>
            <a:ext cx="3912086" cy="293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0" y="843574"/>
            <a:ext cx="3292867" cy="2560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584" y="843574"/>
            <a:ext cx="3628794" cy="263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01" y="843574"/>
            <a:ext cx="3483738" cy="290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r="4515"/>
          <a:stretch/>
        </p:blipFill>
        <p:spPr>
          <a:xfrm>
            <a:off x="8656688" y="3758154"/>
            <a:ext cx="3277365" cy="267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4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178" y="0"/>
            <a:ext cx="10284177" cy="103857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 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появилась 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годов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6" y="1586816"/>
            <a:ext cx="8555743" cy="399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56267" y="5520267"/>
            <a:ext cx="261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Эндрю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2756" y="5520267"/>
            <a:ext cx="2585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Фрост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1600"/>
            <a:ext cx="10284178" cy="1004711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PECS- система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 с помощью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обмена карточек.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00" y="1423085"/>
            <a:ext cx="6692845" cy="543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9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88" y="237067"/>
            <a:ext cx="8246713" cy="169333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Самообслуживание - это освоение ребенком 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культурно-гигиенических навыков               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61" y="1440806"/>
            <a:ext cx="7417788" cy="5060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67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2889"/>
            <a:ext cx="8596668" cy="51928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599"/>
          <a:stretch/>
        </p:blipFill>
        <p:spPr>
          <a:xfrm>
            <a:off x="100896" y="632178"/>
            <a:ext cx="3298087" cy="381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910" t="2011" r="-109" b="-2011"/>
          <a:stretch/>
        </p:blipFill>
        <p:spPr>
          <a:xfrm>
            <a:off x="7136112" y="135370"/>
            <a:ext cx="3577096" cy="450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21073"/>
          <a:stretch/>
        </p:blipFill>
        <p:spPr>
          <a:xfrm>
            <a:off x="3667566" y="706323"/>
            <a:ext cx="3199962" cy="366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1471" t="38751" r="1471" b="-38751"/>
          <a:stretch/>
        </p:blipFill>
        <p:spPr>
          <a:xfrm>
            <a:off x="1437614" y="4268736"/>
            <a:ext cx="3234853" cy="435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1125"/>
          <a:stretch/>
        </p:blipFill>
        <p:spPr>
          <a:xfrm>
            <a:off x="5336380" y="4030642"/>
            <a:ext cx="2701310" cy="282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75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1" y="-1"/>
            <a:ext cx="4380091" cy="328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1" y="0"/>
            <a:ext cx="4756385" cy="356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12" y="3285066"/>
            <a:ext cx="4828310" cy="387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" y="3285067"/>
            <a:ext cx="4761607" cy="357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0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9210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0" y="666044"/>
            <a:ext cx="2748630" cy="348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165" y="562532"/>
            <a:ext cx="2799189" cy="4002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47" y="692103"/>
            <a:ext cx="2619158" cy="375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39" y="734946"/>
            <a:ext cx="2657068" cy="354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392" y="3417123"/>
            <a:ext cx="2604134" cy="3472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18" y="3371464"/>
            <a:ext cx="2652322" cy="353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01" y="3417123"/>
            <a:ext cx="2720210" cy="36269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8241" y="3471328"/>
            <a:ext cx="2522826" cy="336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8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38" y="110437"/>
            <a:ext cx="3938844" cy="18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252" y="590277"/>
            <a:ext cx="3838712" cy="287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9734" y="3348618"/>
            <a:ext cx="3799074" cy="284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47"/>
            <a:ext cx="2790227" cy="236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25" y="2248858"/>
            <a:ext cx="3090094" cy="432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3" y="5068120"/>
            <a:ext cx="2879000" cy="215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1" y="2789666"/>
            <a:ext cx="2925849" cy="219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7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67" y="1295470"/>
            <a:ext cx="3222381" cy="439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889" t="8064" b="38451"/>
          <a:stretch/>
        </p:blipFill>
        <p:spPr>
          <a:xfrm>
            <a:off x="3574482" y="2592010"/>
            <a:ext cx="5027349" cy="389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831" y="1122429"/>
            <a:ext cx="3271228" cy="441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1989" y="169333"/>
            <a:ext cx="10395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карточек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 c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реальным предметом 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7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8" y="1213273"/>
            <a:ext cx="3553200" cy="265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375" y="889575"/>
            <a:ext cx="3539181" cy="2652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861" y="3777807"/>
            <a:ext cx="3504559" cy="262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44908" y="278406"/>
            <a:ext cx="10073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последовательности деятельности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82" y="1098524"/>
            <a:ext cx="3537324" cy="265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7" y="3751518"/>
            <a:ext cx="3801134" cy="285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59" y="3751518"/>
            <a:ext cx="3801135" cy="285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1424" y="1004709"/>
            <a:ext cx="6908802" cy="518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073423" y="2164352"/>
            <a:ext cx="4086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Этапы режима дня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490"/>
            <a:ext cx="10261599" cy="23368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ПЕКС снижают уровень тревожности и  дарят  ребенку  ощущение комфорта при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нахождении в  социальной среде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34" y="1972553"/>
            <a:ext cx="2919472" cy="482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5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30311"/>
            <a:ext cx="8596668" cy="207715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5778"/>
            <a:ext cx="8596668" cy="94826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 Василий Александрович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23" y="916682"/>
            <a:ext cx="4088200" cy="537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85" y="2067329"/>
            <a:ext cx="5057459" cy="30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528" y="581935"/>
            <a:ext cx="8014983" cy="557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0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56" y="0"/>
            <a:ext cx="9691690" cy="149013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детей - богатство наций» 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229" y="703371"/>
            <a:ext cx="3884918" cy="2696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36" y="211667"/>
            <a:ext cx="2796116" cy="372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91" y="3546879"/>
            <a:ext cx="4411159" cy="3308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387" y="955413"/>
            <a:ext cx="3667781" cy="2750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73" y="3775314"/>
            <a:ext cx="3519926" cy="263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/>
          <a:stretch/>
        </p:blipFill>
        <p:spPr>
          <a:xfrm>
            <a:off x="7713433" y="3399451"/>
            <a:ext cx="2875545" cy="340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1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69334"/>
            <a:ext cx="9776177" cy="120791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культурно-гигиенических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зависит от: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7415" y="1479432"/>
            <a:ext cx="3881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Своевременности начала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работы с детьми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8845" y="5000978"/>
            <a:ext cx="2873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упражнений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333" y="3386667"/>
            <a:ext cx="438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отношения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ебенка к выполняемым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действиям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5215467" y="1027289"/>
            <a:ext cx="4260713" cy="1794933"/>
          </a:xfrm>
          <a:prstGeom prst="flowChartPunched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9" y="2992151"/>
            <a:ext cx="4813208" cy="1989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415" y="4910665"/>
            <a:ext cx="4339736" cy="1792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855" t="-2199" r="4920" b="9675"/>
          <a:stretch/>
        </p:blipFill>
        <p:spPr>
          <a:xfrm>
            <a:off x="355599" y="527149"/>
            <a:ext cx="1727201" cy="267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380" t="2620" r="6673" b="49305"/>
          <a:stretch/>
        </p:blipFill>
        <p:spPr>
          <a:xfrm>
            <a:off x="6177992" y="2959851"/>
            <a:ext cx="2579876" cy="192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4663" t="18856" r="10570" b="18405"/>
          <a:stretch/>
        </p:blipFill>
        <p:spPr>
          <a:xfrm>
            <a:off x="2859663" y="4755711"/>
            <a:ext cx="1780628" cy="210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1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19" y="3479184"/>
            <a:ext cx="3994944" cy="2957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263" y="256664"/>
            <a:ext cx="4292281" cy="2864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140" y="3391230"/>
            <a:ext cx="4568139" cy="3045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/>
          <a:stretch/>
        </p:blipFill>
        <p:spPr>
          <a:xfrm>
            <a:off x="1228327" y="99591"/>
            <a:ext cx="4909343" cy="3200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100" y="3181050"/>
            <a:ext cx="3960797" cy="2970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6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15" y="-74173"/>
            <a:ext cx="2189388" cy="4406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-74173"/>
            <a:ext cx="5092700" cy="4443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t="17292" r="5265" b="7846"/>
          <a:stretch/>
        </p:blipFill>
        <p:spPr>
          <a:xfrm>
            <a:off x="1259215" y="4332584"/>
            <a:ext cx="7245903" cy="241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9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3340" y="501650"/>
            <a:ext cx="4013202" cy="300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932" y="638114"/>
            <a:ext cx="4013203" cy="273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1" b="11012"/>
          <a:stretch/>
        </p:blipFill>
        <p:spPr>
          <a:xfrm>
            <a:off x="1347238" y="4102102"/>
            <a:ext cx="8634935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9508" y="554832"/>
            <a:ext cx="3871383" cy="29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22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1894</TotalTime>
  <Words>187</Words>
  <Application>Microsoft Office PowerPoint</Application>
  <PresentationFormat>Широкоэкранный</PresentationFormat>
  <Paragraphs>48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Trebuchet MS</vt:lpstr>
      <vt:lpstr>Wingdings 3</vt:lpstr>
      <vt:lpstr>Аспект</vt:lpstr>
      <vt:lpstr>  Визуализация процесса формирования   навыков самообслуживания (использование карточек PECS)</vt:lpstr>
      <vt:lpstr>       Самообслуживание - это освоение ребенком                 культурно-гигиенических навыков                </vt:lpstr>
      <vt:lpstr>               Сухомлинский Василий Александрович</vt:lpstr>
      <vt:lpstr>Презентация PowerPoint</vt:lpstr>
      <vt:lpstr>    «Здоровье детей - богатство наций»  </vt:lpstr>
      <vt:lpstr>        Прочность культурно-гигиенических                          навыков зависит от:</vt:lpstr>
      <vt:lpstr>Презентация PowerPoint</vt:lpstr>
      <vt:lpstr>Презентация PowerPoint</vt:lpstr>
      <vt:lpstr>Презентация PowerPoint</vt:lpstr>
      <vt:lpstr>                   Методы и приемы формирования                                 самообслуживания</vt:lpstr>
      <vt:lpstr>    Игра-является ведущим видом деятельности</vt:lpstr>
      <vt:lpstr>Презентация PowerPoint</vt:lpstr>
      <vt:lpstr>      </vt:lpstr>
      <vt:lpstr>Визуализация -  это процесс представления   данных в виде изображения с целью максимального удобства их понимания.</vt:lpstr>
      <vt:lpstr>                Алгоритм  действий  при  мытье рук</vt:lpstr>
      <vt:lpstr>          Алгоритм действий при посещении туалета</vt:lpstr>
      <vt:lpstr>                    Алгоритм  одевания  на  улицу</vt:lpstr>
      <vt:lpstr>         Программа PECS  появилась в конце 80 годов                                                                </vt:lpstr>
      <vt:lpstr>         PECS- система альтернативной коммуникации с помощью обмена карточек.</vt:lpstr>
      <vt:lpstr>                                Карточки PECS</vt:lpstr>
      <vt:lpstr>Презентация PowerPoint</vt:lpstr>
      <vt:lpstr>                              Карточки PECS</vt:lpstr>
      <vt:lpstr>Презентация PowerPoint</vt:lpstr>
      <vt:lpstr>Презентация PowerPoint</vt:lpstr>
      <vt:lpstr>Презентация PowerPoint</vt:lpstr>
      <vt:lpstr>Презентация PowerPoint</vt:lpstr>
      <vt:lpstr> Карточки ПЕКС снижают уровень тревожности и  дарят  ребенку  ощущение комфорта при             нахождении в  социальной среде</vt:lpstr>
      <vt:lpstr>         СПАСИБО  ЗА 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Визуализация процесса</dc:title>
  <dc:creator>Пользователь Windows</dc:creator>
  <cp:lastModifiedBy>Пользователь Windows</cp:lastModifiedBy>
  <cp:revision>129</cp:revision>
  <dcterms:created xsi:type="dcterms:W3CDTF">2023-11-09T18:28:48Z</dcterms:created>
  <dcterms:modified xsi:type="dcterms:W3CDTF">2023-12-07T13:25:55Z</dcterms:modified>
</cp:coreProperties>
</file>