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60" r:id="rId1"/>
  </p:sldMasterIdLst>
  <p:sldIdLst>
    <p:sldId id="256" r:id="rId2"/>
    <p:sldId id="257" r:id="rId3"/>
    <p:sldId id="282" r:id="rId4"/>
    <p:sldId id="259" r:id="rId5"/>
    <p:sldId id="258" r:id="rId6"/>
    <p:sldId id="261" r:id="rId7"/>
    <p:sldId id="262" r:id="rId8"/>
    <p:sldId id="263" r:id="rId9"/>
    <p:sldId id="283" r:id="rId10"/>
    <p:sldId id="260" r:id="rId11"/>
    <p:sldId id="264" r:id="rId12"/>
    <p:sldId id="265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84" r:id="rId21"/>
    <p:sldId id="274" r:id="rId22"/>
    <p:sldId id="270" r:id="rId23"/>
    <p:sldId id="275" r:id="rId24"/>
    <p:sldId id="276" r:id="rId25"/>
    <p:sldId id="277" r:id="rId26"/>
    <p:sldId id="278" r:id="rId27"/>
    <p:sldId id="279" r:id="rId28"/>
    <p:sldId id="280" r:id="rId29"/>
    <p:sldId id="281" r:id="rId3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ACF4677E-8BD2-47ae-8A1F-98590045965D">
      <hp:hncThemeShow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100" d="100"/>
          <a:sy n="100" d="100"/>
        </p:scale>
        <p:origin x="-1092" y="-90"/>
      </p:cViewPr>
      <p:guideLst>
        <p:guide orient="horz" pos="21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9.xml"  /><Relationship Id="rId11" Type="http://schemas.openxmlformats.org/officeDocument/2006/relationships/slide" Target="slides/slide10.xml"  /><Relationship Id="rId12" Type="http://schemas.openxmlformats.org/officeDocument/2006/relationships/slide" Target="slides/slide11.xml"  /><Relationship Id="rId13" Type="http://schemas.openxmlformats.org/officeDocument/2006/relationships/slide" Target="slides/slide12.xml"  /><Relationship Id="rId14" Type="http://schemas.openxmlformats.org/officeDocument/2006/relationships/slide" Target="slides/slide13.xml"  /><Relationship Id="rId15" Type="http://schemas.openxmlformats.org/officeDocument/2006/relationships/slide" Target="slides/slide14.xml"  /><Relationship Id="rId16" Type="http://schemas.openxmlformats.org/officeDocument/2006/relationships/slide" Target="slides/slide15.xml"  /><Relationship Id="rId17" Type="http://schemas.openxmlformats.org/officeDocument/2006/relationships/slide" Target="slides/slide16.xml"  /><Relationship Id="rId18" Type="http://schemas.openxmlformats.org/officeDocument/2006/relationships/slide" Target="slides/slide17.xml"  /><Relationship Id="rId19" Type="http://schemas.openxmlformats.org/officeDocument/2006/relationships/slide" Target="slides/slide18.xml"  /><Relationship Id="rId2" Type="http://schemas.openxmlformats.org/officeDocument/2006/relationships/slide" Target="slides/slide1.xml"  /><Relationship Id="rId20" Type="http://schemas.openxmlformats.org/officeDocument/2006/relationships/slide" Target="slides/slide19.xml"  /><Relationship Id="rId21" Type="http://schemas.openxmlformats.org/officeDocument/2006/relationships/slide" Target="slides/slide20.xml"  /><Relationship Id="rId22" Type="http://schemas.openxmlformats.org/officeDocument/2006/relationships/slide" Target="slides/slide21.xml"  /><Relationship Id="rId23" Type="http://schemas.openxmlformats.org/officeDocument/2006/relationships/slide" Target="slides/slide22.xml"  /><Relationship Id="rId24" Type="http://schemas.openxmlformats.org/officeDocument/2006/relationships/slide" Target="slides/slide23.xml"  /><Relationship Id="rId25" Type="http://schemas.openxmlformats.org/officeDocument/2006/relationships/slide" Target="slides/slide24.xml"  /><Relationship Id="rId26" Type="http://schemas.openxmlformats.org/officeDocument/2006/relationships/slide" Target="slides/slide25.xml"  /><Relationship Id="rId27" Type="http://schemas.openxmlformats.org/officeDocument/2006/relationships/slide" Target="slides/slide26.xml"  /><Relationship Id="rId28" Type="http://schemas.openxmlformats.org/officeDocument/2006/relationships/slide" Target="slides/slide27.xml"  /><Relationship Id="rId29" Type="http://schemas.openxmlformats.org/officeDocument/2006/relationships/slide" Target="slides/slide28.xml"  /><Relationship Id="rId3" Type="http://schemas.openxmlformats.org/officeDocument/2006/relationships/slide" Target="slides/slide2.xml"  /><Relationship Id="rId30" Type="http://schemas.openxmlformats.org/officeDocument/2006/relationships/slide" Target="slides/slide29.xml"  /><Relationship Id="rId31" Type="http://schemas.openxmlformats.org/officeDocument/2006/relationships/presProps" Target="presProps.xml"  /><Relationship Id="rId32" Type="http://schemas.openxmlformats.org/officeDocument/2006/relationships/viewProps" Target="viewProps.xml"  /><Relationship Id="rId33" Type="http://schemas.openxmlformats.org/officeDocument/2006/relationships/theme" Target="theme/theme1.xml"  /><Relationship Id="rId34" Type="http://schemas.openxmlformats.org/officeDocument/2006/relationships/tableStyles" Target="tableStyles.xml"  /><Relationship Id="rId4" Type="http://schemas.openxmlformats.org/officeDocument/2006/relationships/slide" Target="slides/slide3.xml"  /><Relationship Id="rId5" Type="http://schemas.openxmlformats.org/officeDocument/2006/relationships/slide" Target="slides/slide4.xml"  /><Relationship Id="rId6" Type="http://schemas.openxmlformats.org/officeDocument/2006/relationships/slide" Target="slides/slide5.xml"  /><Relationship Id="rId7" Type="http://schemas.openxmlformats.org/officeDocument/2006/relationships/slide" Target="slides/slide6.xml"  /><Relationship Id="rId8" Type="http://schemas.openxmlformats.org/officeDocument/2006/relationships/slide" Target="slides/slide7.xml"  /><Relationship Id="rId9" Type="http://schemas.openxmlformats.org/officeDocument/2006/relationships/slide" Target="slides/slide8.xml"  /></Relationship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.png"  /><Relationship Id="rId3" Type="http://schemas.openxmlformats.org/officeDocument/2006/relationships/image" Target="../media/image1.png"  /><Relationship Id="rId4" Type="http://schemas.openxmlformats.org/officeDocument/2006/relationships/image" Target="../media/image2.png"  /><Relationship Id="rId5" Type="http://schemas.openxmlformats.org/officeDocument/2006/relationships/image" Target="../media/image2.png"  /><Relationship Id="rId6" Type="http://schemas.openxmlformats.org/officeDocument/2006/relationships/image" Target="../media/image3.png"  /><Relationship Id="rId7" Type="http://schemas.openxmlformats.org/officeDocument/2006/relationships/image" Target="../media/image4.pn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8.png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9.jpeg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0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1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2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3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4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5.png"  /><Relationship Id="rId3" Type="http://schemas.openxmlformats.org/officeDocument/2006/relationships/image" Target="../media/image26.pn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7.png"  /><Relationship Id="rId3" Type="http://schemas.openxmlformats.org/officeDocument/2006/relationships/image" Target="../media/image28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10" Type="http://schemas.openxmlformats.org/officeDocument/2006/relationships/image" Target="../media/image35.png"  /><Relationship Id="rId11" Type="http://schemas.openxmlformats.org/officeDocument/2006/relationships/image" Target="../media/image36.jpeg"  /><Relationship Id="rId2" Type="http://schemas.openxmlformats.org/officeDocument/2006/relationships/image" Target="../media/image29.png"  /><Relationship Id="rId3" Type="http://schemas.openxmlformats.org/officeDocument/2006/relationships/image" Target="../media/image30.png"  /><Relationship Id="rId4" Type="http://schemas.openxmlformats.org/officeDocument/2006/relationships/image" Target="../media/image31.png"  /><Relationship Id="rId5" Type="http://schemas.openxmlformats.org/officeDocument/2006/relationships/image" Target="../media/image32.png"  /><Relationship Id="rId6" Type="http://schemas.openxmlformats.org/officeDocument/2006/relationships/image" Target="../media/image33.png"  /><Relationship Id="rId7" Type="http://schemas.openxmlformats.org/officeDocument/2006/relationships/image" Target="../media/image31.png"  /><Relationship Id="rId8" Type="http://schemas.openxmlformats.org/officeDocument/2006/relationships/image" Target="../media/image34.png"  /><Relationship Id="rId9" Type="http://schemas.openxmlformats.org/officeDocument/2006/relationships/image" Target="../media/image31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25.png"  /><Relationship Id="rId3" Type="http://schemas.openxmlformats.org/officeDocument/2006/relationships/image" Target="../media/image37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38.png"  /><Relationship Id="rId3" Type="http://schemas.openxmlformats.org/officeDocument/2006/relationships/image" Target="../media/image35.png"  /><Relationship Id="rId4" Type="http://schemas.openxmlformats.org/officeDocument/2006/relationships/image" Target="../media/image39.png"  /><Relationship Id="rId5" Type="http://schemas.openxmlformats.org/officeDocument/2006/relationships/image" Target="../media/image33.png"  /><Relationship Id="rId6" Type="http://schemas.openxmlformats.org/officeDocument/2006/relationships/image" Target="../media/image40.jpeg"  /><Relationship Id="rId7" Type="http://schemas.openxmlformats.org/officeDocument/2006/relationships/image" Target="../media/image41.jpeg"  /><Relationship Id="rId8" Type="http://schemas.openxmlformats.org/officeDocument/2006/relationships/image" Target="../media/image42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.png"  /><Relationship Id="rId3" Type="http://schemas.openxmlformats.org/officeDocument/2006/relationships/image" Target="../media/image1.png"  /><Relationship Id="rId4" Type="http://schemas.openxmlformats.org/officeDocument/2006/relationships/image" Target="../media/image3.png"  /><Relationship Id="rId5" Type="http://schemas.openxmlformats.org/officeDocument/2006/relationships/image" Target="../media/image2.png"  /><Relationship Id="rId6" Type="http://schemas.openxmlformats.org/officeDocument/2006/relationships/image" Target="../media/image2.pn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3.png"  /><Relationship Id="rId3" Type="http://schemas.openxmlformats.org/officeDocument/2006/relationships/image" Target="../media/image44.png"  /><Relationship Id="rId4" Type="http://schemas.openxmlformats.org/officeDocument/2006/relationships/image" Target="../media/image45.png"  /><Relationship Id="rId5" Type="http://schemas.openxmlformats.org/officeDocument/2006/relationships/image" Target="../media/image46.jpe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7.png"  /><Relationship Id="rId3" Type="http://schemas.openxmlformats.org/officeDocument/2006/relationships/image" Target="../media/image48.png"  /><Relationship Id="rId4" Type="http://schemas.openxmlformats.org/officeDocument/2006/relationships/image" Target="../media/image49.png"  /><Relationship Id="rId5" Type="http://schemas.openxmlformats.org/officeDocument/2006/relationships/image" Target="../media/image50.jpe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7.png"  /><Relationship Id="rId3" Type="http://schemas.openxmlformats.org/officeDocument/2006/relationships/image" Target="../media/image48.png"  /><Relationship Id="rId4" Type="http://schemas.openxmlformats.org/officeDocument/2006/relationships/image" Target="../media/image49.png"  /><Relationship Id="rId5" Type="http://schemas.openxmlformats.org/officeDocument/2006/relationships/image" Target="../media/image51.jpeg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47.png"  /><Relationship Id="rId3" Type="http://schemas.openxmlformats.org/officeDocument/2006/relationships/image" Target="../media/image48.png"  /><Relationship Id="rId4" Type="http://schemas.openxmlformats.org/officeDocument/2006/relationships/image" Target="../media/image49.png"  /><Relationship Id="rId5" Type="http://schemas.openxmlformats.org/officeDocument/2006/relationships/image" Target="../media/image52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3.png"  /><Relationship Id="rId3" Type="http://schemas.openxmlformats.org/officeDocument/2006/relationships/image" Target="../media/image54.png"  /><Relationship Id="rId4" Type="http://schemas.openxmlformats.org/officeDocument/2006/relationships/image" Target="../media/image55.pn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56.png"  /><Relationship Id="rId3" Type="http://schemas.openxmlformats.org/officeDocument/2006/relationships/image" Target="../media/image57.png"  /><Relationship Id="rId4" Type="http://schemas.openxmlformats.org/officeDocument/2006/relationships/image" Target="../media/image58.png"  /><Relationship Id="rId5" Type="http://schemas.openxmlformats.org/officeDocument/2006/relationships/image" Target="../media/image59.png"  /><Relationship Id="rId6" Type="http://schemas.openxmlformats.org/officeDocument/2006/relationships/image" Target="../media/image60.pn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1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6.png"  /><Relationship Id="rId3" Type="http://schemas.openxmlformats.org/officeDocument/2006/relationships/image" Target="../media/image7.png"  /><Relationship Id="rId4" Type="http://schemas.openxmlformats.org/officeDocument/2006/relationships/image" Target="../media/image8.pn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9.png"  /><Relationship Id="rId3" Type="http://schemas.openxmlformats.org/officeDocument/2006/relationships/image" Target="../media/image10.png"  /><Relationship Id="rId4" Type="http://schemas.openxmlformats.org/officeDocument/2006/relationships/image" Target="../media/image11.png"  /><Relationship Id="rId5" Type="http://schemas.openxmlformats.org/officeDocument/2006/relationships/image" Target="../media/image12.pn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3.pn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4.png"  /><Relationship Id="rId3" Type="http://schemas.openxmlformats.org/officeDocument/2006/relationships/image" Target="../media/image10.png"  /><Relationship Id="rId4" Type="http://schemas.openxmlformats.org/officeDocument/2006/relationships/image" Target="../media/image10.png"  /><Relationship Id="rId5" Type="http://schemas.openxmlformats.org/officeDocument/2006/relationships/image" Target="../media/image11.png"  /><Relationship Id="rId6" Type="http://schemas.openxmlformats.org/officeDocument/2006/relationships/image" Target="../media/image12.png"  /><Relationship Id="rId7" Type="http://schemas.openxmlformats.org/officeDocument/2006/relationships/image" Target="../media/image12.pn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5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6.jpeg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7.xml"  /><Relationship Id="rId2" Type="http://schemas.openxmlformats.org/officeDocument/2006/relationships/image" Target="../media/image17.jpeg"  /></Relationships>
</file>

<file path=ppt/slides/slide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4b39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0275095" y="1493937"/>
            <a:ext cx="7184570" cy="4811409"/>
            <a:chOff x="0" y="0"/>
            <a:chExt cx="9579426" cy="6415212"/>
          </a:xfrm>
        </p:grpSpPr>
        <p:sp>
          <p:nvSpPr>
            <p:cNvPr id="3" name="TextBox 3"/>
            <p:cNvSpPr txBox="1"/>
            <p:nvPr/>
          </p:nvSpPr>
          <p:spPr>
            <a:xfrm>
              <a:off x="0" y="335299"/>
              <a:ext cx="9579426" cy="2460204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7012"/>
                </a:lnSpc>
                <a:defRPr/>
              </a:pPr>
              <a:r>
                <a:rPr lang="en-US" sz="7012" spc="70">
                  <a:solidFill>
                    <a:srgbClr val="ffffff"/>
                  </a:solidFill>
                  <a:latin typeface="Efour Digital Pro Bold"/>
                </a:rPr>
                <a:t>МАСТЕР- КЛАСС</a:t>
              </a:r>
              <a:endParaRPr lang="en-US" sz="7012" spc="7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459549"/>
              <a:ext cx="9579426" cy="2955663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4000" spc="40">
                  <a:solidFill>
                    <a:srgbClr val="ffffff"/>
                  </a:solidFill>
                  <a:latin typeface="Montserrat Medium"/>
                </a:rPr>
                <a:t>Создание рисунков с дополненной реальностью </a:t>
              </a:r>
              <a:endParaRPr lang="en-US" sz="4000" spc="40">
                <a:solidFill>
                  <a:srgbClr val="ffffff"/>
                </a:solidFill>
                <a:latin typeface="Montserrat Medium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 rot="0">
            <a:off x="838967" y="674067"/>
            <a:ext cx="8566686" cy="8566686"/>
            <a:chOff x="0" y="0"/>
            <a:chExt cx="11422248" cy="11422248"/>
          </a:xfrm>
        </p:grpSpPr>
        <p:grpSp>
          <p:nvGrpSpPr>
            <p:cNvPr id="6" name="Group 6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10" name="Freeform 10"/>
          <p:cNvSpPr/>
          <p:nvPr/>
        </p:nvSpPr>
        <p:spPr>
          <a:xfrm rot="1398259">
            <a:off x="994249" y="3077541"/>
            <a:ext cx="1351028" cy="1063627"/>
          </a:xfrm>
          <a:custGeom>
            <a:avLst/>
            <a:gdLst/>
            <a:rect l="l" t="t" r="r" b="b"/>
            <a:pathLst>
              <a:path w="1351028" h="1063627">
                <a:moveTo>
                  <a:pt x="0" y="0"/>
                </a:moveTo>
                <a:lnTo>
                  <a:pt x="1351028" y="0"/>
                </a:lnTo>
                <a:lnTo>
                  <a:pt x="1351028" y="1063627"/>
                </a:lnTo>
                <a:lnTo>
                  <a:pt x="0" y="10636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1" name="Freeform 11"/>
          <p:cNvSpPr/>
          <p:nvPr/>
        </p:nvSpPr>
        <p:spPr>
          <a:xfrm rot="18733358" flipH="1">
            <a:off x="7287925" y="985538"/>
            <a:ext cx="1291543" cy="1016796"/>
          </a:xfrm>
          <a:custGeom>
            <a:avLst/>
            <a:gdLst/>
            <a:rect l="l" t="t" r="r" b="b"/>
            <a:pathLst>
              <a:path w="1291543" h="1016796">
                <a:moveTo>
                  <a:pt x="1291543" y="0"/>
                </a:moveTo>
                <a:lnTo>
                  <a:pt x="0" y="0"/>
                </a:lnTo>
                <a:lnTo>
                  <a:pt x="0" y="1016797"/>
                </a:lnTo>
                <a:lnTo>
                  <a:pt x="1291543" y="1016797"/>
                </a:lnTo>
                <a:lnTo>
                  <a:pt x="1291543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2" name="Freeform 12"/>
          <p:cNvSpPr/>
          <p:nvPr/>
        </p:nvSpPr>
        <p:spPr>
          <a:xfrm>
            <a:off x="1828800" y="7217900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3" name="Freeform 13"/>
          <p:cNvSpPr/>
          <p:nvPr/>
        </p:nvSpPr>
        <p:spPr>
          <a:xfrm>
            <a:off x="2375680" y="396801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8" name="Freeform 18"/>
          <p:cNvSpPr/>
          <p:nvPr/>
        </p:nvSpPr>
        <p:spPr>
          <a:xfrm rot="20311412">
            <a:off x="7529370" y="3628886"/>
            <a:ext cx="1181173" cy="1561648"/>
          </a:xfrm>
          <a:custGeom>
            <a:avLst/>
            <a:gdLst/>
            <a:rect l="l" t="t" r="r" b="b"/>
            <a:pathLst>
              <a:path w="1181173" h="1561648">
                <a:moveTo>
                  <a:pt x="0" y="0"/>
                </a:moveTo>
                <a:lnTo>
                  <a:pt x="1181173" y="0"/>
                </a:lnTo>
                <a:lnTo>
                  <a:pt x="1181173" y="1561648"/>
                </a:lnTo>
                <a:lnTo>
                  <a:pt x="0" y="1561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9" name="Freeform 19"/>
          <p:cNvSpPr/>
          <p:nvPr/>
        </p:nvSpPr>
        <p:spPr>
          <a:xfrm flipH="1">
            <a:off x="3295127" y="940734"/>
            <a:ext cx="3723894" cy="8229600"/>
          </a:xfrm>
          <a:custGeom>
            <a:avLst/>
            <a:gdLst/>
            <a:rect l="l" t="t" r="r" b="b"/>
            <a:pathLst>
              <a:path w="3723894" h="8229600">
                <a:moveTo>
                  <a:pt x="3723894" y="0"/>
                </a:moveTo>
                <a:lnTo>
                  <a:pt x="0" y="0"/>
                </a:lnTo>
                <a:lnTo>
                  <a:pt x="0" y="8229600"/>
                </a:lnTo>
                <a:lnTo>
                  <a:pt x="3723894" y="8229600"/>
                </a:lnTo>
                <a:lnTo>
                  <a:pt x="3723894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20" name="Group 20"/>
          <p:cNvGrpSpPr/>
          <p:nvPr/>
        </p:nvGrpSpPr>
        <p:grpSpPr>
          <a:xfrm rot="0">
            <a:off x="10275096" y="6927244"/>
            <a:ext cx="7403305" cy="2102454"/>
            <a:chOff x="0" y="-9525"/>
            <a:chExt cx="9871074" cy="2803272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9525"/>
              <a:ext cx="7986391" cy="1381125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 algn="ctr">
                <a:lnSpc>
                  <a:spcPts val="8100"/>
                </a:lnSpc>
                <a:defRPr/>
              </a:pPr>
              <a:endParaRPr lang="ru-RU" alt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506736" y="498222"/>
              <a:ext cx="7364338" cy="2295525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4500"/>
                </a:lnSpc>
                <a:defRPr/>
              </a:pPr>
              <a:r>
                <a:rPr lang="en-US" sz="3750" spc="750">
                  <a:solidFill>
                    <a:srgbClr val="ffffff"/>
                  </a:solidFill>
                  <a:latin typeface="Glacial Indifference"/>
                </a:rPr>
                <a:t>Половинина Влада Владимировна </a:t>
              </a:r>
              <a:endParaRPr lang="en-US" sz="3750" spc="750">
                <a:solidFill>
                  <a:srgbClr val="ffffff"/>
                </a:solidFill>
                <a:latin typeface="Glacial Indifference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8224440" y="2340343"/>
            <a:ext cx="7760625" cy="7946657"/>
          </a:xfrm>
          <a:custGeom>
            <a:avLst/>
            <a:gdLst/>
            <a:rect l="l" t="t" r="r" b="b"/>
            <a:pathLst>
              <a:path w="7760625" h="7946657">
                <a:moveTo>
                  <a:pt x="0" y="0"/>
                </a:moveTo>
                <a:lnTo>
                  <a:pt x="7760625" y="0"/>
                </a:lnTo>
                <a:lnTo>
                  <a:pt x="7760625" y="7946657"/>
                </a:lnTo>
                <a:lnTo>
                  <a:pt x="0" y="794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5563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17459664" y="9428029"/>
            <a:ext cx="200365" cy="200365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>
                <a:alpha val="19610"/>
              </a:srgbClr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0">
            <a:off x="10528110" y="1254876"/>
            <a:ext cx="258538" cy="258538"/>
            <a:chOff x="0" y="0"/>
            <a:chExt cx="1708150" cy="17081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66800" y="3625608"/>
            <a:ext cx="8077200" cy="2279892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ts val="6000"/>
              </a:lnSpc>
              <a:defRPr/>
            </a:pPr>
            <a:r>
              <a:rPr lang="en-US" sz="7800">
                <a:solidFill>
                  <a:srgbClr val="ffffff"/>
                </a:solidFill>
                <a:latin typeface="Efour Digital Pro Bold"/>
              </a:rPr>
              <a:t>ПОСМОТРИТЕ КАК ВЫШЛО У МЕНЯ</a:t>
            </a:r>
            <a:endParaRPr lang="en-US" sz="7800">
              <a:solidFill>
                <a:srgbClr val="ffffff"/>
              </a:solidFill>
              <a:latin typeface="Efour Digital Pr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990596" y="3743189"/>
            <a:ext cx="6041645" cy="1981336"/>
            <a:chOff x="-4" y="114299"/>
            <a:chExt cx="8055526" cy="2641781"/>
          </a:xfrm>
        </p:grpSpPr>
        <p:sp>
          <p:nvSpPr>
            <p:cNvPr id="4" name="TextBox 4"/>
            <p:cNvSpPr txBox="1"/>
            <p:nvPr/>
          </p:nvSpPr>
          <p:spPr>
            <a:xfrm>
              <a:off x="-4" y="114299"/>
              <a:ext cx="8022016" cy="100348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8000">
                  <a:solidFill>
                    <a:srgbClr val="ffffff"/>
                  </a:solidFill>
                  <a:latin typeface="Efour Digital Pro Bold"/>
                </a:rPr>
                <a:t>ШАГ 3</a:t>
              </a:r>
              <a:endParaRPr lang="en-US" sz="80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0" y="1341364"/>
              <a:ext cx="8022020" cy="1414715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r>
                <a:rPr lang="en-US" sz="4800" spc="28">
                  <a:solidFill>
                    <a:srgbClr val="ffffff"/>
                  </a:solidFill>
                  <a:latin typeface="Montserrat"/>
                </a:rPr>
                <a:t>Давайте создадим класс</a:t>
              </a:r>
              <a:endParaRPr lang="en-US" sz="48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559404" y="0"/>
            <a:ext cx="6375797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b87f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914396" y="3895589"/>
            <a:ext cx="6041645" cy="1981336"/>
            <a:chOff x="-5" y="114299"/>
            <a:chExt cx="8055526" cy="2641781"/>
          </a:xfrm>
        </p:grpSpPr>
        <p:sp>
          <p:nvSpPr>
            <p:cNvPr id="4" name="TextBox 4"/>
            <p:cNvSpPr txBox="1"/>
            <p:nvPr/>
          </p:nvSpPr>
          <p:spPr>
            <a:xfrm>
              <a:off x="-5" y="114299"/>
              <a:ext cx="8022016" cy="100348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7700">
                  <a:solidFill>
                    <a:srgbClr val="ffffff"/>
                  </a:solidFill>
                  <a:latin typeface="Efour Digital Pro Bold"/>
                </a:rPr>
                <a:t>ШАГ 3</a:t>
              </a:r>
              <a:endParaRPr lang="en-US" sz="77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0" y="1341364"/>
              <a:ext cx="8022020" cy="1414715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r>
                <a:rPr lang="en-US" sz="4500" spc="28">
                  <a:solidFill>
                    <a:srgbClr val="ffffff"/>
                  </a:solidFill>
                  <a:latin typeface="Montserrat"/>
                </a:rPr>
                <a:t>Давайте создадим класс</a:t>
              </a:r>
              <a:endParaRPr lang="en-US" sz="45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7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452248" y="0"/>
            <a:ext cx="6482953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23911" y="2356254"/>
            <a:ext cx="14135389" cy="6902046"/>
          </a:xfrm>
          <a:custGeom>
            <a:avLst/>
            <a:gdLst/>
            <a:rect l="l" t="t" r="r" b="b"/>
            <a:pathLst>
              <a:path w="14135389" h="6902046">
                <a:moveTo>
                  <a:pt x="0" y="0"/>
                </a:moveTo>
                <a:lnTo>
                  <a:pt x="14135389" y="0"/>
                </a:lnTo>
                <a:lnTo>
                  <a:pt x="14135389" y="6902046"/>
                </a:lnTo>
                <a:lnTo>
                  <a:pt x="0" y="690204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t="-6870" b="-687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3" name="Group 3"/>
          <p:cNvGrpSpPr/>
          <p:nvPr/>
        </p:nvGrpSpPr>
        <p:grpSpPr>
          <a:xfrm rot="0">
            <a:off x="1028700" y="608805"/>
            <a:ext cx="6041642" cy="2019436"/>
            <a:chOff x="0" y="0"/>
            <a:chExt cx="8055522" cy="2692581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300"/>
              <a:ext cx="8022016" cy="1089834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6000">
                  <a:solidFill>
                    <a:srgbClr val="ffffff"/>
                  </a:solidFill>
                  <a:latin typeface="Efour Digital Pro Bold"/>
                </a:rPr>
                <a:t>ШАГ 3</a:t>
              </a:r>
              <a:endParaRPr lang="en-US" sz="60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6" y="1341365"/>
              <a:ext cx="8022016" cy="642588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r>
                <a:rPr lang="en-US" sz="2800" spc="28">
                  <a:solidFill>
                    <a:srgbClr val="ffffff"/>
                  </a:solidFill>
                  <a:latin typeface="Montserrat"/>
                </a:rPr>
                <a:t>Давайте создадим класс</a:t>
              </a:r>
              <a:endParaRPr lang="en-US" sz="2800" spc="28">
                <a:solidFill>
                  <a:srgbClr val="ffffff"/>
                </a:solidFill>
                <a:latin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4b39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1066796" y="4219507"/>
            <a:ext cx="6041645" cy="1981268"/>
            <a:chOff x="-4" y="114299"/>
            <a:chExt cx="8055526" cy="2641690"/>
          </a:xfrm>
        </p:grpSpPr>
        <p:sp>
          <p:nvSpPr>
            <p:cNvPr id="4" name="TextBox 4"/>
            <p:cNvSpPr txBox="1"/>
            <p:nvPr/>
          </p:nvSpPr>
          <p:spPr>
            <a:xfrm>
              <a:off x="-4" y="114299"/>
              <a:ext cx="8022016" cy="100339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7600">
                  <a:solidFill>
                    <a:srgbClr val="ffffff"/>
                  </a:solidFill>
                  <a:latin typeface="Efour Digital Pro Bold"/>
                </a:rPr>
                <a:t>ШАГ 3</a:t>
              </a:r>
              <a:endParaRPr lang="en-US" sz="76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0" y="1341362"/>
              <a:ext cx="8022020" cy="141462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r>
                <a:rPr lang="ru-RU" altLang="en-US" sz="4400" spc="28">
                  <a:solidFill>
                    <a:srgbClr val="ffffff"/>
                  </a:solidFill>
                  <a:latin typeface="Montserrat"/>
                </a:rPr>
                <a:t>Добавим ученика</a:t>
              </a:r>
              <a:endParaRPr lang="ru-RU" altLang="en-US" sz="44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6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8974485" y="0"/>
            <a:ext cx="5351114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23911" y="2356254"/>
            <a:ext cx="14135389" cy="6902046"/>
          </a:xfrm>
          <a:custGeom>
            <a:avLst/>
            <a:gdLst/>
            <a:ahLst/>
            <a:cxnLst/>
            <a:rect r="r" b="b" t="t" l="l"/>
            <a:pathLst>
              <a:path h="6902046" w="14135389">
                <a:moveTo>
                  <a:pt x="0" y="0"/>
                </a:moveTo>
                <a:lnTo>
                  <a:pt x="14135389" y="0"/>
                </a:lnTo>
                <a:lnTo>
                  <a:pt x="14135389" y="6902046"/>
                </a:lnTo>
                <a:lnTo>
                  <a:pt x="0" y="6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6628" r="0" b="-4662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08805"/>
            <a:ext cx="6041642" cy="2019436"/>
            <a:chOff x="0" y="0"/>
            <a:chExt cx="8055522" cy="269258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14300"/>
              <a:ext cx="8022016" cy="10898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6000">
                  <a:solidFill>
                    <a:srgbClr val="FFFFFF"/>
                  </a:solidFill>
                  <a:latin typeface="Efour Digital Pro Bold"/>
                </a:rPr>
                <a:t>ШАГ 3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3506" y="1341365"/>
              <a:ext cx="8022016" cy="642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spc="28">
                  <a:solidFill>
                    <a:srgbClr val="FFFFFF"/>
                  </a:solidFill>
                  <a:latin typeface="Montserrat"/>
                </a:rPr>
                <a:t>Давайте создадим класс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87F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23911" y="2356254"/>
            <a:ext cx="14135389" cy="6902046"/>
          </a:xfrm>
          <a:custGeom>
            <a:avLst/>
            <a:gdLst/>
            <a:ahLst/>
            <a:cxnLst/>
            <a:rect r="r" b="b" t="t" l="l"/>
            <a:pathLst>
              <a:path h="6902046" w="14135389">
                <a:moveTo>
                  <a:pt x="0" y="0"/>
                </a:moveTo>
                <a:lnTo>
                  <a:pt x="14135389" y="0"/>
                </a:lnTo>
                <a:lnTo>
                  <a:pt x="14135389" y="6902046"/>
                </a:lnTo>
                <a:lnTo>
                  <a:pt x="0" y="69020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037" r="0" b="-33037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608805"/>
            <a:ext cx="6041642" cy="2019436"/>
            <a:chOff x="0" y="0"/>
            <a:chExt cx="8055522" cy="2692581"/>
          </a:xfrm>
        </p:grpSpPr>
        <p:sp>
          <p:nvSpPr>
            <p:cNvPr name="TextBox 4" id="4"/>
            <p:cNvSpPr txBox="true"/>
            <p:nvPr/>
          </p:nvSpPr>
          <p:spPr>
            <a:xfrm rot="0">
              <a:off x="0" y="114300"/>
              <a:ext cx="8022016" cy="10898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6000"/>
                </a:lnSpc>
              </a:pPr>
              <a:r>
                <a:rPr lang="en-US" sz="6000">
                  <a:solidFill>
                    <a:srgbClr val="FFFFFF"/>
                  </a:solidFill>
                  <a:latin typeface="Efour Digital Pro Bold"/>
                </a:rPr>
                <a:t>ШАГ 3</a:t>
              </a:r>
            </a:p>
          </p:txBody>
        </p:sp>
        <p:sp>
          <p:nvSpPr>
            <p:cNvPr name="TextBox 5" id="5"/>
            <p:cNvSpPr txBox="true"/>
            <p:nvPr/>
          </p:nvSpPr>
          <p:spPr>
            <a:xfrm rot="0">
              <a:off x="33506" y="1341365"/>
              <a:ext cx="8022016" cy="642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2800" spc="28">
                  <a:solidFill>
                    <a:srgbClr val="FFFFFF"/>
                  </a:solidFill>
                  <a:latin typeface="Montserrat"/>
                </a:rPr>
                <a:t>Давайте создадим класс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AutoShape 7"/>
          <p:cNvSpPr/>
          <p:nvPr/>
        </p:nvSpPr>
        <p:spPr>
          <a:xfrm>
            <a:off x="627024" y="1374620"/>
            <a:ext cx="17033004" cy="9525"/>
          </a:xfrm>
          <a:prstGeom prst="rect">
            <a:avLst/>
          </a:prstGeom>
          <a:solidFill>
            <a:srgbClr val="ffffff">
              <a:alpha val="19610"/>
            </a:srgbClr>
          </a:solid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>
            <a:off x="14277211" y="1766119"/>
            <a:ext cx="4981649" cy="8520881"/>
          </a:xfrm>
          <a:custGeom>
            <a:avLst/>
            <a:gdLst/>
            <a:rect l="l" t="t" r="r" b="b"/>
            <a:pathLst>
              <a:path w="4981649" h="8520881">
                <a:moveTo>
                  <a:pt x="0" y="0"/>
                </a:moveTo>
                <a:lnTo>
                  <a:pt x="4981649" y="0"/>
                </a:lnTo>
                <a:lnTo>
                  <a:pt x="4981649" y="8520881"/>
                </a:lnTo>
                <a:lnTo>
                  <a:pt x="0" y="852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4110" r="-4110" b="-2846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10" name="Group 10"/>
          <p:cNvGrpSpPr/>
          <p:nvPr/>
        </p:nvGrpSpPr>
        <p:grpSpPr>
          <a:xfrm rot="0">
            <a:off x="8201491" y="1374620"/>
            <a:ext cx="8566544" cy="4519325"/>
            <a:chOff x="0" y="0"/>
            <a:chExt cx="11422059" cy="6025767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14325"/>
              <a:ext cx="11422059" cy="3600814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22769"/>
                </a:lnSpc>
                <a:defRPr/>
              </a:pPr>
              <a:r>
                <a:rPr lang="en-US" sz="16264">
                  <a:solidFill>
                    <a:srgbClr val="ffffff"/>
                  </a:solidFill>
                  <a:latin typeface="Efour Digital Pro Bold"/>
                </a:rPr>
                <a:t>ШАГ 4</a:t>
              </a:r>
              <a:endParaRPr lang="en-US" sz="16264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21492"/>
              <a:ext cx="11422059" cy="2588268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7564"/>
                </a:lnSpc>
                <a:defRPr/>
              </a:pPr>
              <a:r>
                <a:rPr lang="en-US" sz="6576">
                  <a:solidFill>
                    <a:srgbClr val="ffffff"/>
                  </a:solidFill>
                  <a:latin typeface="Montserrat"/>
                </a:rPr>
                <a:t>Скачиваем приложение</a:t>
              </a:r>
              <a:endParaRPr lang="en-US" sz="6576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13" name="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066800" y="2629510"/>
            <a:ext cx="6400190" cy="64001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AutoShape 7"/>
          <p:cNvSpPr/>
          <p:nvPr/>
        </p:nvSpPr>
        <p:spPr>
          <a:xfrm>
            <a:off x="627024" y="1374620"/>
            <a:ext cx="17033004" cy="9525"/>
          </a:xfrm>
          <a:prstGeom prst="rect">
            <a:avLst/>
          </a:prstGeom>
          <a:solidFill>
            <a:srgbClr val="ffffff">
              <a:alpha val="19610"/>
            </a:srgbClr>
          </a:solid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>
            <a:off x="13306351" y="5348506"/>
            <a:ext cx="4981649" cy="5632890"/>
          </a:xfrm>
          <a:custGeom>
            <a:avLst/>
            <a:gdLst/>
            <a:rect l="l" t="t" r="r" b="b"/>
            <a:pathLst>
              <a:path w="4981649" h="5632890">
                <a:moveTo>
                  <a:pt x="0" y="0"/>
                </a:moveTo>
                <a:lnTo>
                  <a:pt x="4981649" y="0"/>
                </a:lnTo>
                <a:lnTo>
                  <a:pt x="4981649" y="5632890"/>
                </a:lnTo>
                <a:lnTo>
                  <a:pt x="0" y="56328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6153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9" name="Freeform 9"/>
          <p:cNvSpPr/>
          <p:nvPr/>
        </p:nvSpPr>
        <p:spPr>
          <a:xfrm>
            <a:off x="1676205" y="877832"/>
            <a:ext cx="9455013" cy="8531337"/>
          </a:xfrm>
          <a:custGeom>
            <a:avLst/>
            <a:gdLst/>
            <a:rect l="l" t="t" r="r" b="b"/>
            <a:pathLst>
              <a:path w="9455013" h="8531337">
                <a:moveTo>
                  <a:pt x="0" y="0"/>
                </a:moveTo>
                <a:lnTo>
                  <a:pt x="9455013" y="0"/>
                </a:lnTo>
                <a:lnTo>
                  <a:pt x="9455013" y="8531336"/>
                </a:lnTo>
                <a:lnTo>
                  <a:pt x="0" y="8531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 t="-31030" b="-10909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10" name="Group 10"/>
          <p:cNvGrpSpPr/>
          <p:nvPr/>
        </p:nvGrpSpPr>
        <p:grpSpPr>
          <a:xfrm rot="0">
            <a:off x="12814569" y="1384145"/>
            <a:ext cx="4444731" cy="2344841"/>
            <a:chOff x="0" y="0"/>
            <a:chExt cx="5926308" cy="3126455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161925"/>
              <a:ext cx="5926308" cy="1867112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814"/>
                </a:lnSpc>
                <a:defRPr/>
              </a:pPr>
              <a:r>
                <a:rPr lang="en-US" sz="8438">
                  <a:solidFill>
                    <a:srgbClr val="ffffff"/>
                  </a:solidFill>
                  <a:latin typeface="Efour Digital Pro Bold"/>
                </a:rPr>
                <a:t>ШАГ 4</a:t>
              </a:r>
              <a:endParaRPr lang="en-US" sz="8438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779457"/>
              <a:ext cx="5926308" cy="1338693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24"/>
                </a:lnSpc>
                <a:defRPr/>
              </a:pPr>
              <a:r>
                <a:rPr lang="en-US" sz="3412">
                  <a:solidFill>
                    <a:srgbClr val="ffffff"/>
                  </a:solidFill>
                  <a:latin typeface="Montserrat"/>
                </a:rPr>
                <a:t>Скачиваем приложение</a:t>
              </a:r>
              <a:endParaRPr lang="en-US" sz="3412">
                <a:solidFill>
                  <a:srgbClr val="ffffff"/>
                </a:solidFill>
                <a:latin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edf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89138" y="5656110"/>
            <a:ext cx="2325521" cy="2406748"/>
          </a:xfrm>
          <a:custGeom>
            <a:avLst/>
            <a:gdLst/>
            <a:rect l="l" t="t" r="r" b="b"/>
            <a:pathLst>
              <a:path w="2325521" h="2406748">
                <a:moveTo>
                  <a:pt x="0" y="0"/>
                </a:moveTo>
                <a:lnTo>
                  <a:pt x="2325521" y="0"/>
                </a:lnTo>
                <a:lnTo>
                  <a:pt x="2325521" y="2406748"/>
                </a:lnTo>
                <a:lnTo>
                  <a:pt x="0" y="24067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3" name="Freeform 3"/>
          <p:cNvSpPr/>
          <p:nvPr/>
        </p:nvSpPr>
        <p:spPr>
          <a:xfrm>
            <a:off x="1028700" y="0"/>
            <a:ext cx="3389455" cy="3615419"/>
          </a:xfrm>
          <a:custGeom>
            <a:avLst/>
            <a:gdLst/>
            <a:rect l="l" t="t" r="r" b="b"/>
            <a:pathLst>
              <a:path w="3389455" h="3615419">
                <a:moveTo>
                  <a:pt x="0" y="0"/>
                </a:moveTo>
                <a:lnTo>
                  <a:pt x="3389455" y="0"/>
                </a:lnTo>
                <a:lnTo>
                  <a:pt x="3389455" y="3615419"/>
                </a:lnTo>
                <a:lnTo>
                  <a:pt x="0" y="36154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4" name="Freeform 4"/>
          <p:cNvSpPr/>
          <p:nvPr/>
        </p:nvSpPr>
        <p:spPr>
          <a:xfrm>
            <a:off x="3069602" y="8708479"/>
            <a:ext cx="677927" cy="677080"/>
          </a:xfrm>
          <a:custGeom>
            <a:avLst/>
            <a:gdLst/>
            <a:rect l="l" t="t" r="r" b="b"/>
            <a:pathLst>
              <a:path w="677927" h="677080">
                <a:moveTo>
                  <a:pt x="0" y="0"/>
                </a:moveTo>
                <a:lnTo>
                  <a:pt x="677928" y="0"/>
                </a:lnTo>
                <a:lnTo>
                  <a:pt x="677928" y="677079"/>
                </a:lnTo>
                <a:lnTo>
                  <a:pt x="0" y="6770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>
            <a:off x="16025620" y="1176010"/>
            <a:ext cx="2477220" cy="1814563"/>
          </a:xfrm>
          <a:custGeom>
            <a:avLst/>
            <a:gdLst/>
            <a:rect l="l" t="t" r="r" b="b"/>
            <a:pathLst>
              <a:path w="2477220" h="1814563">
                <a:moveTo>
                  <a:pt x="0" y="0"/>
                </a:moveTo>
                <a:lnTo>
                  <a:pt x="2477220" y="0"/>
                </a:lnTo>
                <a:lnTo>
                  <a:pt x="2477220" y="1814564"/>
                </a:lnTo>
                <a:lnTo>
                  <a:pt x="0" y="1814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>
            <a:off x="11805836" y="8708479"/>
            <a:ext cx="2751909" cy="2710631"/>
          </a:xfrm>
          <a:custGeom>
            <a:avLst/>
            <a:gdLst/>
            <a:rect l="l" t="t" r="r" b="b"/>
            <a:pathLst>
              <a:path w="2751909" h="2710631">
                <a:moveTo>
                  <a:pt x="0" y="0"/>
                </a:moveTo>
                <a:lnTo>
                  <a:pt x="2751909" y="0"/>
                </a:lnTo>
                <a:lnTo>
                  <a:pt x="2751909" y="2710630"/>
                </a:lnTo>
                <a:lnTo>
                  <a:pt x="0" y="2710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6833222" y="5424430"/>
            <a:ext cx="426078" cy="425545"/>
          </a:xfrm>
          <a:custGeom>
            <a:avLst/>
            <a:gdLst/>
            <a:rect l="l" t="t" r="r" b="b"/>
            <a:pathLst>
              <a:path w="426078" h="425545">
                <a:moveTo>
                  <a:pt x="0" y="0"/>
                </a:moveTo>
                <a:lnTo>
                  <a:pt x="426078" y="0"/>
                </a:lnTo>
                <a:lnTo>
                  <a:pt x="426078" y="425545"/>
                </a:lnTo>
                <a:lnTo>
                  <a:pt x="0" y="425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>
            <a:off x="15594612" y="6730424"/>
            <a:ext cx="3339236" cy="2316595"/>
          </a:xfrm>
          <a:custGeom>
            <a:avLst/>
            <a:gdLst/>
            <a:rect l="l" t="t" r="r" b="b"/>
            <a:pathLst>
              <a:path w="3339236" h="2316595">
                <a:moveTo>
                  <a:pt x="0" y="0"/>
                </a:moveTo>
                <a:lnTo>
                  <a:pt x="3339236" y="0"/>
                </a:lnTo>
                <a:lnTo>
                  <a:pt x="3339236" y="2316595"/>
                </a:lnTo>
                <a:lnTo>
                  <a:pt x="0" y="23165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9" name="Freeform 9"/>
          <p:cNvSpPr/>
          <p:nvPr/>
        </p:nvSpPr>
        <p:spPr>
          <a:xfrm>
            <a:off x="6206237" y="1532127"/>
            <a:ext cx="551855" cy="551165"/>
          </a:xfrm>
          <a:custGeom>
            <a:avLst/>
            <a:gdLst/>
            <a:rect l="l" t="t" r="r" b="b"/>
            <a:pathLst>
              <a:path w="551855" h="551165">
                <a:moveTo>
                  <a:pt x="0" y="0"/>
                </a:moveTo>
                <a:lnTo>
                  <a:pt x="551855" y="0"/>
                </a:lnTo>
                <a:lnTo>
                  <a:pt x="551855" y="551165"/>
                </a:lnTo>
                <a:lnTo>
                  <a:pt x="0" y="5511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0" name="Freeform 10"/>
          <p:cNvSpPr/>
          <p:nvPr/>
        </p:nvSpPr>
        <p:spPr>
          <a:xfrm>
            <a:off x="9119821" y="-1257770"/>
            <a:ext cx="2686014" cy="2286470"/>
          </a:xfrm>
          <a:custGeom>
            <a:avLst/>
            <a:gdLst/>
            <a:rect l="l" t="t" r="r" b="b"/>
            <a:pathLst>
              <a:path w="2686014" h="2286470">
                <a:moveTo>
                  <a:pt x="0" y="0"/>
                </a:moveTo>
                <a:lnTo>
                  <a:pt x="2686015" y="0"/>
                </a:lnTo>
                <a:lnTo>
                  <a:pt x="2686015" y="2286470"/>
                </a:lnTo>
                <a:lnTo>
                  <a:pt x="0" y="2286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1" name="Freeform 11"/>
          <p:cNvSpPr/>
          <p:nvPr/>
        </p:nvSpPr>
        <p:spPr>
          <a:xfrm>
            <a:off x="5537751" y="1489134"/>
            <a:ext cx="7212499" cy="7308731"/>
          </a:xfrm>
          <a:custGeom>
            <a:avLst/>
            <a:gdLst/>
            <a:rect l="l" t="t" r="r" b="b"/>
            <a:pathLst>
              <a:path w="7212499" h="7308731">
                <a:moveTo>
                  <a:pt x="0" y="0"/>
                </a:moveTo>
                <a:lnTo>
                  <a:pt x="7212498" y="0"/>
                </a:lnTo>
                <a:lnTo>
                  <a:pt x="7212498" y="7308732"/>
                </a:lnTo>
                <a:lnTo>
                  <a:pt x="0" y="73087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/>
            <a:stretch>
              <a:fillRect t="-79250" r="-224130" b="-51377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12" name="Group 12"/>
          <p:cNvGrpSpPr/>
          <p:nvPr/>
        </p:nvGrpSpPr>
        <p:grpSpPr>
          <a:xfrm rot="0">
            <a:off x="13181790" y="2869130"/>
            <a:ext cx="4444731" cy="2445820"/>
            <a:chOff x="0" y="-161925"/>
            <a:chExt cx="5926308" cy="3261093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61925"/>
              <a:ext cx="5926308" cy="1867112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814"/>
                </a:lnSpc>
                <a:defRPr/>
              </a:pPr>
              <a:r>
                <a:rPr lang="en-US" sz="8438">
                  <a:solidFill>
                    <a:srgbClr val="4b39b5"/>
                  </a:solidFill>
                  <a:latin typeface="Efour Digital Pro Bold"/>
                </a:rPr>
                <a:t>ШАГ 5</a:t>
              </a:r>
              <a:endParaRPr lang="en-US" sz="8438">
                <a:solidFill>
                  <a:srgbClr val="4b39b5"/>
                </a:solidFill>
                <a:latin typeface="Efour Digital Pro Bold"/>
              </a:endParaRP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779456"/>
              <a:ext cx="5926306" cy="1319712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24"/>
                </a:lnSpc>
                <a:defRPr/>
              </a:pPr>
              <a:r>
                <a:rPr lang="en-US" sz="3412">
                  <a:solidFill>
                    <a:srgbClr val="4b39b5"/>
                  </a:solidFill>
                  <a:latin typeface="Montserrat"/>
                </a:rPr>
                <a:t>Подключае</a:t>
              </a:r>
              <a:r>
                <a:rPr lang="ru-RU" altLang="en-US" sz="3412">
                  <a:solidFill>
                    <a:srgbClr val="4b39b5"/>
                  </a:solidFill>
                  <a:latin typeface="Montserrat"/>
                </a:rPr>
                <a:t>м</a:t>
              </a:r>
              <a:r>
                <a:rPr lang="en-US" sz="3412">
                  <a:solidFill>
                    <a:srgbClr val="4b39b5"/>
                  </a:solidFill>
                  <a:latin typeface="Montserrat"/>
                </a:rPr>
                <a:t>ся к классу</a:t>
              </a:r>
              <a:endParaRPr lang="en-US" sz="3412">
                <a:solidFill>
                  <a:srgbClr val="4b39b5"/>
                </a:solidFill>
                <a:latin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7d85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6289647" y="-1467788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7207022" y="-233459"/>
            <a:ext cx="10052278" cy="5744483"/>
          </a:xfrm>
          <a:custGeom>
            <a:avLst/>
            <a:gdLst/>
            <a:rect l="l" t="t" r="r" b="b"/>
            <a:pathLst>
              <a:path w="10052278" h="5744483">
                <a:moveTo>
                  <a:pt x="0" y="0"/>
                </a:moveTo>
                <a:lnTo>
                  <a:pt x="10052278" y="0"/>
                </a:lnTo>
                <a:lnTo>
                  <a:pt x="10052278" y="5744484"/>
                </a:lnTo>
                <a:lnTo>
                  <a:pt x="0" y="57444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4568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10" name="Group 10"/>
          <p:cNvGrpSpPr/>
          <p:nvPr/>
        </p:nvGrpSpPr>
        <p:grpSpPr>
          <a:xfrm rot="0"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1" name="Group 11"/>
            <p:cNvGrpSpPr/>
            <p:nvPr/>
          </p:nvGrpSpPr>
          <p:grpSpPr>
            <a:xfrm rot="0"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1961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0" y="38751"/>
              <a:ext cx="3088833" cy="237618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 algn="r">
                <a:lnSpc>
                  <a:spcPts val="1349"/>
                </a:lnSpc>
                <a:defRPr/>
              </a:pPr>
              <a:r>
                <a:rPr lang="en-US" sz="1349" spc="67">
                  <a:solidFill>
                    <a:srgbClr val="ffffff"/>
                  </a:solidFill>
                  <a:latin typeface="Montserrat Bold"/>
                </a:rPr>
                <a:t>02/19</a:t>
              </a:r>
              <a:endParaRPr lang="en-US" sz="1349" spc="67">
                <a:solidFill>
                  <a:srgbClr val="ffffff"/>
                </a:solidFill>
                <a:latin typeface="Montserrat Bold"/>
              </a:endParaRPr>
            </a:p>
          </p:txBody>
        </p:sp>
      </p:grpSp>
      <p:sp>
        <p:nvSpPr>
          <p:cNvPr id="14" name="AutoShape 14"/>
          <p:cNvSpPr/>
          <p:nvPr/>
        </p:nvSpPr>
        <p:spPr>
          <a:xfrm rot="10800000">
            <a:off x="7407386" y="5888701"/>
            <a:ext cx="8953" cy="2114593"/>
          </a:xfrm>
          <a:prstGeom prst="rect">
            <a:avLst/>
          </a:prstGeom>
          <a:solidFill>
            <a:srgbClr val="ffffff"/>
          </a:solid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5" name="AutoShape 15"/>
          <p:cNvSpPr/>
          <p:nvPr/>
        </p:nvSpPr>
        <p:spPr>
          <a:xfrm rot="10800000">
            <a:off x="10563762" y="5888701"/>
            <a:ext cx="9228" cy="2114593"/>
          </a:xfrm>
          <a:prstGeom prst="rect">
            <a:avLst/>
          </a:prstGeom>
          <a:solidFill>
            <a:srgbClr val="ffffff"/>
          </a:solid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-2358117" y="721676"/>
            <a:ext cx="14036068" cy="153606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lvl="0" algn="ctr">
              <a:lnSpc>
                <a:spcPts val="6160"/>
              </a:lnSpc>
              <a:defRPr/>
            </a:pPr>
            <a:r>
              <a:rPr lang="en-US" sz="4400">
                <a:solidFill>
                  <a:srgbClr val="ffffff"/>
                </a:solidFill>
                <a:latin typeface="Efour Digital Pro Bold"/>
              </a:rPr>
              <a:t>ЧТО ТАКОЕ </a:t>
            </a:r>
            <a:endParaRPr lang="en-US" sz="4400">
              <a:solidFill>
                <a:srgbClr val="ffffff"/>
              </a:solidFill>
              <a:latin typeface="Efour Digital Pro Bold"/>
            </a:endParaRPr>
          </a:p>
          <a:p>
            <a:pPr lvl="0" algn="ctr">
              <a:lnSpc>
                <a:spcPts val="6160"/>
              </a:lnSpc>
              <a:defRPr/>
            </a:pPr>
            <a:r>
              <a:rPr lang="en-US" sz="4400">
                <a:solidFill>
                  <a:srgbClr val="ffffff"/>
                </a:solidFill>
                <a:latin typeface="Efour Digital Pro Bold"/>
              </a:rPr>
              <a:t>ДОПОЛНЕННАЯ РЕАЛЬНОСТЬ?</a:t>
            </a:r>
            <a:endParaRPr lang="en-US" sz="4400">
              <a:solidFill>
                <a:srgbClr val="ffffff"/>
              </a:solidFill>
              <a:latin typeface="Efour Digital Pro Bold"/>
            </a:endParaRPr>
          </a:p>
        </p:txBody>
      </p:sp>
      <p:grpSp>
        <p:nvGrpSpPr>
          <p:cNvPr id="17" name="Group 17"/>
          <p:cNvGrpSpPr/>
          <p:nvPr/>
        </p:nvGrpSpPr>
        <p:grpSpPr>
          <a:xfrm rot="0">
            <a:off x="-1" y="5067444"/>
            <a:ext cx="18288000" cy="6176500"/>
            <a:chOff x="0" y="0"/>
            <a:chExt cx="5407188" cy="17686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5407188" cy="1768636"/>
            </a:xfrm>
            <a:custGeom>
              <a:avLst/>
              <a:gdLst/>
              <a:rect l="l" t="t" r="r" b="b"/>
              <a:pathLst>
                <a:path w="5407188" h="1768636">
                  <a:moveTo>
                    <a:pt x="0" y="0"/>
                  </a:moveTo>
                  <a:lnTo>
                    <a:pt x="5407188" y="0"/>
                  </a:lnTo>
                  <a:lnTo>
                    <a:pt x="5407188" y="1768636"/>
                  </a:lnTo>
                  <a:lnTo>
                    <a:pt x="0" y="1768636"/>
                  </a:lnTo>
                  <a:close/>
                </a:path>
              </a:pathLst>
            </a:custGeom>
            <a:solidFill>
              <a:srgbClr val="4b39b5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571407" y="5348256"/>
            <a:ext cx="23323508" cy="4582795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lvl="0" algn="just">
              <a:lnSpc>
                <a:spcPts val="7279"/>
              </a:lnSpc>
              <a:defRPr/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AR -среда, в которой в реальном времени </a:t>
            </a:r>
            <a:endParaRPr lang="en-US" sz="5199">
              <a:solidFill>
                <a:srgbClr val="ffffff"/>
              </a:solidFill>
              <a:latin typeface="Open Sans Bold"/>
            </a:endParaRPr>
          </a:p>
          <a:p>
            <a:pPr lvl="0" algn="just">
              <a:lnSpc>
                <a:spcPts val="7279"/>
              </a:lnSpc>
              <a:defRPr/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объединены физические и виртуальные объекты</a:t>
            </a:r>
            <a:endParaRPr lang="en-US" sz="5199">
              <a:solidFill>
                <a:srgbClr val="ffffff"/>
              </a:solidFill>
              <a:latin typeface="Open Sans"/>
            </a:endParaRPr>
          </a:p>
          <a:p>
            <a:pPr lvl="0" algn="just">
              <a:lnSpc>
                <a:spcPts val="7279"/>
              </a:lnSpc>
              <a:defRPr/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Другими словами, настоящий мир дополняетс</a:t>
            </a:r>
            <a:r>
              <a:rPr lang="ru-RU" altLang="en-US" sz="5199">
                <a:solidFill>
                  <a:srgbClr val="ffffff"/>
                </a:solidFill>
                <a:latin typeface="Open Sans"/>
              </a:rPr>
              <a:t>я</a:t>
            </a:r>
            <a:endParaRPr lang="ru-RU" altLang="en-US" sz="5199">
              <a:solidFill>
                <a:srgbClr val="ffffff"/>
              </a:solidFill>
              <a:latin typeface="Open Sans"/>
            </a:endParaRPr>
          </a:p>
          <a:p>
            <a:pPr lvl="0" algn="just">
              <a:lnSpc>
                <a:spcPts val="7279"/>
              </a:lnSpc>
              <a:defRPr/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цифровыми элементами: текстом, картинками, </a:t>
            </a:r>
            <a:endParaRPr lang="en-US" sz="5199">
              <a:solidFill>
                <a:srgbClr val="ffffff"/>
              </a:solidFill>
              <a:latin typeface="Open Sans"/>
            </a:endParaRPr>
          </a:p>
          <a:p>
            <a:pPr lvl="0" algn="just">
              <a:lnSpc>
                <a:spcPts val="7279"/>
              </a:lnSpc>
              <a:defRPr/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3D-анимацией и т.д</a:t>
            </a:r>
            <a:endParaRPr lang="en-US" sz="5199">
              <a:solidFill>
                <a:srgbClr val="ffffff"/>
              </a:solidFill>
              <a:latin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8739444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AutoShape 7"/>
          <p:cNvSpPr/>
          <p:nvPr/>
        </p:nvSpPr>
        <p:spPr>
          <a:xfrm>
            <a:off x="627024" y="1374620"/>
            <a:ext cx="17033004" cy="9525"/>
          </a:xfrm>
          <a:prstGeom prst="rect">
            <a:avLst/>
          </a:prstGeom>
          <a:solidFill>
            <a:srgbClr val="ffffff">
              <a:alpha val="19610"/>
            </a:srgbClr>
          </a:solid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>
            <a:off x="14277211" y="1766119"/>
            <a:ext cx="4981649" cy="8520881"/>
          </a:xfrm>
          <a:custGeom>
            <a:avLst/>
            <a:gdLst/>
            <a:rect l="l" t="t" r="r" b="b"/>
            <a:pathLst>
              <a:path w="4981649" h="8520881">
                <a:moveTo>
                  <a:pt x="0" y="0"/>
                </a:moveTo>
                <a:lnTo>
                  <a:pt x="4981649" y="0"/>
                </a:lnTo>
                <a:lnTo>
                  <a:pt x="4981649" y="8520881"/>
                </a:lnTo>
                <a:lnTo>
                  <a:pt x="0" y="852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4110" r="-4110" b="-2846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9" name="Freeform 9"/>
          <p:cNvSpPr/>
          <p:nvPr/>
        </p:nvSpPr>
        <p:spPr>
          <a:xfrm>
            <a:off x="188523" y="342900"/>
            <a:ext cx="7355277" cy="9448800"/>
          </a:xfrm>
          <a:custGeom>
            <a:avLst/>
            <a:gdLst/>
            <a:rect l="l" t="t" r="r" b="b"/>
            <a:pathLst>
              <a:path w="6517077" h="9078101">
                <a:moveTo>
                  <a:pt x="0" y="0"/>
                </a:moveTo>
                <a:lnTo>
                  <a:pt x="6517077" y="0"/>
                </a:lnTo>
                <a:lnTo>
                  <a:pt x="6517077" y="9078101"/>
                </a:lnTo>
                <a:lnTo>
                  <a:pt x="0" y="9078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10" name="Group 10"/>
          <p:cNvGrpSpPr/>
          <p:nvPr/>
        </p:nvGrpSpPr>
        <p:grpSpPr>
          <a:xfrm rot="0">
            <a:off x="8201490" y="1138876"/>
            <a:ext cx="8566545" cy="4728524"/>
            <a:chOff x="-1" y="-314325"/>
            <a:chExt cx="11422060" cy="630470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314325"/>
              <a:ext cx="11422059" cy="3853599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22769"/>
                </a:lnSpc>
                <a:defRPr/>
              </a:pPr>
              <a:r>
                <a:rPr lang="en-US" sz="16264">
                  <a:solidFill>
                    <a:srgbClr val="ffffff"/>
                  </a:solidFill>
                  <a:latin typeface="Efour Digital Pro Bold"/>
                </a:rPr>
                <a:t>ШАГ </a:t>
              </a:r>
              <a:r>
                <a:rPr lang="en-US" altLang="ru-RU" sz="16264">
                  <a:solidFill>
                    <a:srgbClr val="ffffff"/>
                  </a:solidFill>
                  <a:latin typeface="Efour Digital Pro Bold"/>
                </a:rPr>
                <a:t>5</a:t>
              </a:r>
              <a:endParaRPr lang="en-US" altLang="ru-RU" sz="16264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-1" y="3421491"/>
              <a:ext cx="11422059" cy="256888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7564"/>
                </a:lnSpc>
                <a:defRPr/>
              </a:pPr>
              <a:r>
                <a:rPr lang="ru-RU" altLang="en-US" sz="6576">
                  <a:solidFill>
                    <a:srgbClr val="ffffff"/>
                  </a:solidFill>
                  <a:latin typeface="Montserrat"/>
                </a:rPr>
                <a:t>Откройте </a:t>
              </a:r>
              <a:endParaRPr lang="ru-RU" altLang="en-US" sz="6576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7564"/>
                </a:lnSpc>
                <a:defRPr/>
              </a:pPr>
              <a:r>
                <a:rPr lang="ru-RU" altLang="en-US" sz="6576">
                  <a:solidFill>
                    <a:srgbClr val="ffffff"/>
                  </a:solidFill>
                  <a:latin typeface="Montserrat"/>
                </a:rPr>
                <a:t>документ</a:t>
              </a:r>
              <a:endParaRPr lang="ru-RU" altLang="en-US" sz="6576">
                <a:solidFill>
                  <a:srgbClr val="ffffff"/>
                </a:solidFill>
                <a:latin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77d4a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78826" y="1627989"/>
            <a:ext cx="6454934" cy="6059570"/>
          </a:xfrm>
          <a:custGeom>
            <a:avLst/>
            <a:gdLst/>
            <a:rect l="l" t="t" r="r" b="b"/>
            <a:pathLst>
              <a:path w="6454934" h="6059570">
                <a:moveTo>
                  <a:pt x="0" y="0"/>
                </a:moveTo>
                <a:lnTo>
                  <a:pt x="6454935" y="0"/>
                </a:lnTo>
                <a:lnTo>
                  <a:pt x="6454935" y="6059570"/>
                </a:lnTo>
                <a:lnTo>
                  <a:pt x="0" y="60595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3" name="Freeform 3"/>
          <p:cNvSpPr/>
          <p:nvPr/>
        </p:nvSpPr>
        <p:spPr>
          <a:xfrm>
            <a:off x="-314307" y="-870561"/>
            <a:ext cx="2686014" cy="2286470"/>
          </a:xfrm>
          <a:custGeom>
            <a:avLst/>
            <a:gdLst/>
            <a:rect l="l" t="t" r="r" b="b"/>
            <a:pathLst>
              <a:path w="2686014" h="2286470">
                <a:moveTo>
                  <a:pt x="0" y="0"/>
                </a:moveTo>
                <a:lnTo>
                  <a:pt x="2686014" y="0"/>
                </a:lnTo>
                <a:lnTo>
                  <a:pt x="2686014" y="2286470"/>
                </a:lnTo>
                <a:lnTo>
                  <a:pt x="0" y="228647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4" name="Freeform 4"/>
          <p:cNvSpPr/>
          <p:nvPr/>
        </p:nvSpPr>
        <p:spPr>
          <a:xfrm>
            <a:off x="4584517" y="9332259"/>
            <a:ext cx="2148853" cy="1724455"/>
          </a:xfrm>
          <a:custGeom>
            <a:avLst/>
            <a:gdLst/>
            <a:rect l="l" t="t" r="r" b="b"/>
            <a:pathLst>
              <a:path w="2148853" h="1724455">
                <a:moveTo>
                  <a:pt x="0" y="0"/>
                </a:moveTo>
                <a:lnTo>
                  <a:pt x="2148853" y="0"/>
                </a:lnTo>
                <a:lnTo>
                  <a:pt x="2148853" y="1724454"/>
                </a:lnTo>
                <a:lnTo>
                  <a:pt x="0" y="17244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>
            <a:off x="15584089" y="-1082641"/>
            <a:ext cx="2751909" cy="2710631"/>
          </a:xfrm>
          <a:custGeom>
            <a:avLst/>
            <a:gdLst/>
            <a:rect l="l" t="t" r="r" b="b"/>
            <a:pathLst>
              <a:path w="2751909" h="2710631">
                <a:moveTo>
                  <a:pt x="0" y="0"/>
                </a:moveTo>
                <a:lnTo>
                  <a:pt x="2751910" y="0"/>
                </a:lnTo>
                <a:lnTo>
                  <a:pt x="2751910" y="2710630"/>
                </a:lnTo>
                <a:lnTo>
                  <a:pt x="0" y="27106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>
            <a:off x="7366092" y="2324100"/>
            <a:ext cx="3555817" cy="7704269"/>
          </a:xfrm>
          <a:custGeom>
            <a:avLst/>
            <a:gdLst/>
            <a:rect l="l" t="t" r="r" b="b"/>
            <a:pathLst>
              <a:path w="3555817" h="7704269">
                <a:moveTo>
                  <a:pt x="0" y="0"/>
                </a:moveTo>
                <a:lnTo>
                  <a:pt x="3555817" y="0"/>
                </a:lnTo>
                <a:lnTo>
                  <a:pt x="3555817" y="7704269"/>
                </a:lnTo>
                <a:lnTo>
                  <a:pt x="0" y="7704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3182600" y="2247900"/>
            <a:ext cx="3555817" cy="7704269"/>
          </a:xfrm>
          <a:custGeom>
            <a:avLst/>
            <a:gdLst/>
            <a:rect l="l" t="t" r="r" b="b"/>
            <a:pathLst>
              <a:path w="3555817" h="7704269">
                <a:moveTo>
                  <a:pt x="0" y="0"/>
                </a:moveTo>
                <a:lnTo>
                  <a:pt x="3555816" y="0"/>
                </a:lnTo>
                <a:lnTo>
                  <a:pt x="3555816" y="7704269"/>
                </a:lnTo>
                <a:lnTo>
                  <a:pt x="0" y="7704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>
            <a:off x="1244783" y="2392231"/>
            <a:ext cx="3555817" cy="7704269"/>
          </a:xfrm>
          <a:custGeom>
            <a:avLst/>
            <a:gdLst/>
            <a:rect l="l" t="t" r="r" b="b"/>
            <a:pathLst>
              <a:path w="3555817" h="7704269">
                <a:moveTo>
                  <a:pt x="0" y="0"/>
                </a:moveTo>
                <a:lnTo>
                  <a:pt x="3555817" y="0"/>
                </a:lnTo>
                <a:lnTo>
                  <a:pt x="3555817" y="7704269"/>
                </a:lnTo>
                <a:lnTo>
                  <a:pt x="0" y="77042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9" name="Group 9"/>
          <p:cNvGrpSpPr/>
          <p:nvPr/>
        </p:nvGrpSpPr>
        <p:grpSpPr>
          <a:xfrm rot="0">
            <a:off x="4073627" y="-158994"/>
            <a:ext cx="4156809" cy="2302119"/>
            <a:chOff x="0" y="-152400"/>
            <a:chExt cx="5542412" cy="306949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52400"/>
              <a:ext cx="5542412" cy="1747128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048"/>
                </a:lnSpc>
                <a:defRPr/>
              </a:pPr>
              <a:r>
                <a:rPr lang="en-US" sz="7891">
                  <a:solidFill>
                    <a:srgbClr val="4b39b5"/>
                  </a:solidFill>
                  <a:latin typeface="Efour Digital Pro Bold"/>
                </a:rPr>
                <a:t>ШАГ 5</a:t>
              </a:r>
              <a:endParaRPr lang="en-US" sz="7891">
                <a:solidFill>
                  <a:srgbClr val="4b39b5"/>
                </a:solidFill>
                <a:latin typeface="Efour Digital Pro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1665420"/>
              <a:ext cx="5542412" cy="1251672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670"/>
                </a:lnSpc>
                <a:defRPr/>
              </a:pPr>
              <a:r>
                <a:rPr lang="en-US" sz="3191">
                  <a:solidFill>
                    <a:srgbClr val="4b39b5"/>
                  </a:solidFill>
                  <a:latin typeface="Montserrat"/>
                </a:rPr>
                <a:t>Подключае</a:t>
              </a:r>
              <a:r>
                <a:rPr lang="ru-RU" altLang="en-US" sz="3191">
                  <a:solidFill>
                    <a:srgbClr val="4b39b5"/>
                  </a:solidFill>
                  <a:latin typeface="Montserrat"/>
                </a:rPr>
                <a:t>м</a:t>
              </a:r>
              <a:r>
                <a:rPr lang="en-US" sz="3191">
                  <a:solidFill>
                    <a:srgbClr val="4b39b5"/>
                  </a:solidFill>
                  <a:latin typeface="Montserrat"/>
                </a:rPr>
                <a:t>ся к классу</a:t>
              </a:r>
              <a:endParaRPr lang="en-US" sz="3191">
                <a:solidFill>
                  <a:srgbClr val="4b39b5"/>
                </a:solidFill>
                <a:latin typeface="Montserra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577314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-192008" y="1028700"/>
            <a:ext cx="11066284" cy="9477172"/>
          </a:xfrm>
          <a:custGeom>
            <a:avLst/>
            <a:gdLst/>
            <a:rect l="l" t="t" r="r" b="b"/>
            <a:pathLst>
              <a:path w="11066284" h="9477172">
                <a:moveTo>
                  <a:pt x="0" y="0"/>
                </a:moveTo>
                <a:lnTo>
                  <a:pt x="11066285" y="0"/>
                </a:lnTo>
                <a:lnTo>
                  <a:pt x="11066285" y="9477172"/>
                </a:lnTo>
                <a:lnTo>
                  <a:pt x="0" y="94771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l="-1440" r="-144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10874276" y="2324099"/>
            <a:ext cx="7413724" cy="4952999"/>
            <a:chOff x="-731801" y="-1983483"/>
            <a:chExt cx="9884967" cy="6604001"/>
          </a:xfrm>
        </p:grpSpPr>
        <p:sp>
          <p:nvSpPr>
            <p:cNvPr id="9" name="TextBox 9"/>
            <p:cNvSpPr txBox="1"/>
            <p:nvPr/>
          </p:nvSpPr>
          <p:spPr>
            <a:xfrm>
              <a:off x="-731801" y="-1983483"/>
              <a:ext cx="9884964" cy="3327402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19705"/>
                </a:lnSpc>
                <a:defRPr/>
              </a:pPr>
              <a:r>
                <a:rPr lang="en-US" sz="14075">
                  <a:solidFill>
                    <a:srgbClr val="ffffff"/>
                  </a:solidFill>
                  <a:latin typeface="Efour Digital Pro Bold"/>
                </a:rPr>
                <a:t>ШАГ </a:t>
              </a:r>
              <a:r>
                <a:rPr lang="en-US" altLang="ru-RU" sz="14075">
                  <a:solidFill>
                    <a:srgbClr val="ffffff"/>
                  </a:solidFill>
                  <a:latin typeface="Efour Digital Pro Bold"/>
                </a:rPr>
                <a:t>6</a:t>
              </a:r>
              <a:endParaRPr lang="en-US" altLang="ru-RU" sz="14075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731798" y="2384405"/>
              <a:ext cx="9884964" cy="2236113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546"/>
                </a:lnSpc>
                <a:defRPr/>
              </a:pPr>
              <a:r>
                <a:rPr lang="en-US" sz="5000">
                  <a:solidFill>
                    <a:srgbClr val="ffffff"/>
                  </a:solidFill>
                  <a:latin typeface="Montserrat"/>
                </a:rPr>
                <a:t>Скачиваем раскраски</a:t>
              </a:r>
              <a:r>
                <a:rPr lang="en-US" sz="5692">
                  <a:solidFill>
                    <a:srgbClr val="ffffff"/>
                  </a:solidFill>
                  <a:latin typeface="Montserrat"/>
                </a:rPr>
                <a:t> </a:t>
              </a:r>
              <a:endParaRPr lang="en-US" sz="5692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1398259">
            <a:off x="188259" y="534599"/>
            <a:ext cx="1637940" cy="1289505"/>
          </a:xfrm>
          <a:custGeom>
            <a:avLst/>
            <a:gdLst/>
            <a:rect l="l" t="t" r="r" b="b"/>
            <a:pathLst>
              <a:path w="1637940" h="1289505">
                <a:moveTo>
                  <a:pt x="0" y="0"/>
                </a:moveTo>
                <a:lnTo>
                  <a:pt x="1637940" y="0"/>
                </a:lnTo>
                <a:lnTo>
                  <a:pt x="1637940" y="1289505"/>
                </a:lnTo>
                <a:lnTo>
                  <a:pt x="0" y="1289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2" name="Freeform 12"/>
          <p:cNvSpPr/>
          <p:nvPr/>
        </p:nvSpPr>
        <p:spPr>
          <a:xfrm rot="20311412">
            <a:off x="9448234" y="2846809"/>
            <a:ext cx="1181173" cy="1561648"/>
          </a:xfrm>
          <a:custGeom>
            <a:avLst/>
            <a:gdLst/>
            <a:rect l="l" t="t" r="r" b="b"/>
            <a:pathLst>
              <a:path w="1181173" h="1561648">
                <a:moveTo>
                  <a:pt x="0" y="0"/>
                </a:moveTo>
                <a:lnTo>
                  <a:pt x="1181174" y="0"/>
                </a:lnTo>
                <a:lnTo>
                  <a:pt x="1181174" y="1561647"/>
                </a:lnTo>
                <a:lnTo>
                  <a:pt x="0" y="156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3" name="Freeform 13"/>
          <p:cNvSpPr/>
          <p:nvPr/>
        </p:nvSpPr>
        <p:spPr>
          <a:xfrm>
            <a:off x="7420000" y="471189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4" name="Freeform 14"/>
          <p:cNvSpPr/>
          <p:nvPr/>
        </p:nvSpPr>
        <p:spPr>
          <a:xfrm>
            <a:off x="632571" y="2247900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4" name="Freeform 4"/>
          <p:cNvSpPr/>
          <p:nvPr/>
        </p:nvSpPr>
        <p:spPr>
          <a:xfrm rot="20919206">
            <a:off x="2207685" y="1191636"/>
            <a:ext cx="4196722" cy="3184263"/>
          </a:xfrm>
          <a:custGeom>
            <a:avLst/>
            <a:gd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 rot="21452416">
            <a:off x="1485048" y="5517505"/>
            <a:ext cx="3725824" cy="3367214"/>
          </a:xfrm>
          <a:custGeom>
            <a:avLst/>
            <a:gd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0820399" y="342899"/>
            <a:ext cx="6172200" cy="9944100"/>
          </a:xfrm>
          <a:custGeom>
            <a:avLst/>
            <a:gdLst/>
            <a:rect l="l" t="t" r="r" b="b"/>
            <a:pathLst>
              <a:path w="3978599" h="7636699">
                <a:moveTo>
                  <a:pt x="0" y="0"/>
                </a:moveTo>
                <a:lnTo>
                  <a:pt x="3978598" y="0"/>
                </a:lnTo>
                <a:lnTo>
                  <a:pt x="3978598" y="7636700"/>
                </a:lnTo>
                <a:lnTo>
                  <a:pt x="0" y="763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6749781" y="809916"/>
            <a:ext cx="4486985" cy="2367132"/>
            <a:chOff x="0" y="0"/>
            <a:chExt cx="5982647" cy="315617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71450"/>
              <a:ext cx="5982647" cy="189284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926"/>
                </a:lnSpc>
                <a:defRPr/>
              </a:pPr>
              <a:r>
                <a:rPr lang="en-US" sz="8518">
                  <a:solidFill>
                    <a:srgbClr val="ffffff"/>
                  </a:solidFill>
                  <a:latin typeface="Efour Digital Pro Bold"/>
                </a:rPr>
                <a:t>ШАГ 6</a:t>
              </a:r>
              <a:endParaRPr lang="en-US" sz="8518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96192"/>
              <a:ext cx="5982647" cy="1351600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62"/>
                </a:lnSpc>
                <a:defRPr/>
              </a:pPr>
              <a:r>
                <a:rPr lang="en-US" sz="3445">
                  <a:solidFill>
                    <a:srgbClr val="ffffff"/>
                  </a:solidFill>
                  <a:latin typeface="Montserrat"/>
                </a:rPr>
                <a:t>Скачайте раскраски </a:t>
              </a:r>
              <a:endParaRPr lang="en-US" sz="3445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1" name=""/>
          <p:cNvSpPr/>
          <p:nvPr/>
        </p:nvSpPr>
        <p:spPr>
          <a:xfrm>
            <a:off x="15087600" y="8724900"/>
            <a:ext cx="1676400" cy="1562100"/>
          </a:xfrm>
          <a:prstGeom prst="flowChartConnector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4" name="Freeform 4"/>
          <p:cNvSpPr/>
          <p:nvPr/>
        </p:nvSpPr>
        <p:spPr>
          <a:xfrm rot="20919206">
            <a:off x="2207685" y="1191636"/>
            <a:ext cx="4196722" cy="3184263"/>
          </a:xfrm>
          <a:custGeom>
            <a:avLst/>
            <a:gd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 rot="21452416">
            <a:off x="1485048" y="5517505"/>
            <a:ext cx="3725824" cy="3367214"/>
          </a:xfrm>
          <a:custGeom>
            <a:avLst/>
            <a:gd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1506201" y="0"/>
            <a:ext cx="5791200" cy="10287000"/>
          </a:xfrm>
          <a:custGeom>
            <a:avLst/>
            <a:gdLst/>
            <a:rect l="l" t="t" r="r" b="b"/>
            <a:pathLst>
              <a:path w="3978599" h="7636699">
                <a:moveTo>
                  <a:pt x="0" y="0"/>
                </a:moveTo>
                <a:lnTo>
                  <a:pt x="3978598" y="0"/>
                </a:lnTo>
                <a:lnTo>
                  <a:pt x="3978598" y="7636700"/>
                </a:lnTo>
                <a:lnTo>
                  <a:pt x="0" y="76367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t="-6630" b="-663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6749781" y="809916"/>
            <a:ext cx="4486985" cy="2367132"/>
            <a:chOff x="0" y="0"/>
            <a:chExt cx="5982647" cy="315617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71450"/>
              <a:ext cx="5982647" cy="189284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926"/>
                </a:lnSpc>
                <a:defRPr/>
              </a:pPr>
              <a:r>
                <a:rPr lang="en-US" sz="8518">
                  <a:solidFill>
                    <a:srgbClr val="ffffff"/>
                  </a:solidFill>
                  <a:latin typeface="Efour Digital Pro Bold"/>
                </a:rPr>
                <a:t>ШАГ 6</a:t>
              </a:r>
              <a:endParaRPr lang="en-US" sz="8518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96192"/>
              <a:ext cx="5982647" cy="1351600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62"/>
                </a:lnSpc>
                <a:defRPr/>
              </a:pPr>
              <a:r>
                <a:rPr lang="en-US" sz="3445">
                  <a:solidFill>
                    <a:srgbClr val="ffffff"/>
                  </a:solidFill>
                  <a:latin typeface="Montserrat"/>
                </a:rPr>
                <a:t>Скачайте раскраски </a:t>
              </a:r>
              <a:endParaRPr lang="en-US" sz="3445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1" name=""/>
          <p:cNvSpPr/>
          <p:nvPr/>
        </p:nvSpPr>
        <p:spPr>
          <a:xfrm>
            <a:off x="12420600" y="7658100"/>
            <a:ext cx="4267200" cy="2286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4" name="Freeform 4"/>
          <p:cNvSpPr/>
          <p:nvPr/>
        </p:nvSpPr>
        <p:spPr>
          <a:xfrm rot="20919206">
            <a:off x="2207685" y="1191636"/>
            <a:ext cx="4196722" cy="3184263"/>
          </a:xfrm>
          <a:custGeom>
            <a:avLst/>
            <a:gd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 rot="21452416">
            <a:off x="1485048" y="5517505"/>
            <a:ext cx="3725824" cy="3367214"/>
          </a:xfrm>
          <a:custGeom>
            <a:avLst/>
            <a:gd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0820399" y="0"/>
            <a:ext cx="6477000" cy="10287000"/>
          </a:xfrm>
          <a:custGeom>
            <a:avLst/>
            <a:gdLst/>
            <a:rect l="l" t="t" r="r" b="b"/>
            <a:pathLst>
              <a:path w="3978599" h="6958714">
                <a:moveTo>
                  <a:pt x="0" y="0"/>
                </a:moveTo>
                <a:lnTo>
                  <a:pt x="3978598" y="0"/>
                </a:lnTo>
                <a:lnTo>
                  <a:pt x="3978598" y="6958714"/>
                </a:lnTo>
                <a:lnTo>
                  <a:pt x="0" y="6958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t="-17020" b="-727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6749781" y="809916"/>
            <a:ext cx="4486985" cy="2367132"/>
            <a:chOff x="0" y="0"/>
            <a:chExt cx="5982647" cy="315617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71450"/>
              <a:ext cx="5982647" cy="189284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926"/>
                </a:lnSpc>
                <a:defRPr/>
              </a:pPr>
              <a:r>
                <a:rPr lang="en-US" sz="8518">
                  <a:solidFill>
                    <a:srgbClr val="ffffff"/>
                  </a:solidFill>
                  <a:latin typeface="Efour Digital Pro Bold"/>
                </a:rPr>
                <a:t>ШАГ 6</a:t>
              </a:r>
              <a:endParaRPr lang="en-US" sz="8518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96192"/>
              <a:ext cx="5982647" cy="1351600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62"/>
                </a:lnSpc>
                <a:defRPr/>
              </a:pPr>
              <a:r>
                <a:rPr lang="en-US" sz="3445">
                  <a:solidFill>
                    <a:srgbClr val="ffffff"/>
                  </a:solidFill>
                  <a:latin typeface="Montserrat"/>
                </a:rPr>
                <a:t>Скачайте раскраски </a:t>
              </a:r>
              <a:endParaRPr lang="en-US" sz="3445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2" name=""/>
          <p:cNvSpPr/>
          <p:nvPr/>
        </p:nvSpPr>
        <p:spPr>
          <a:xfrm>
            <a:off x="13182600" y="6743700"/>
            <a:ext cx="1676400" cy="1524000"/>
          </a:xfrm>
          <a:prstGeom prst="ellipse">
            <a:avLst/>
          </a:prstGeom>
          <a:noFill/>
          <a:ln w="762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244c7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-5274775" y="-629159"/>
            <a:ext cx="11545318" cy="11545318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7eb1db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4" name="Freeform 4"/>
          <p:cNvSpPr/>
          <p:nvPr/>
        </p:nvSpPr>
        <p:spPr>
          <a:xfrm rot="20919206">
            <a:off x="2207685" y="1191636"/>
            <a:ext cx="4196722" cy="3184263"/>
          </a:xfrm>
          <a:custGeom>
            <a:avLst/>
            <a:gdLst/>
            <a:rect l="l" t="t" r="r" b="b"/>
            <a:pathLst>
              <a:path w="4196722" h="3184263">
                <a:moveTo>
                  <a:pt x="0" y="0"/>
                </a:moveTo>
                <a:lnTo>
                  <a:pt x="4196721" y="0"/>
                </a:lnTo>
                <a:lnTo>
                  <a:pt x="4196721" y="3184263"/>
                </a:lnTo>
                <a:lnTo>
                  <a:pt x="0" y="31842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 rot="21452416">
            <a:off x="1485048" y="5517505"/>
            <a:ext cx="3725824" cy="3367214"/>
          </a:xfrm>
          <a:custGeom>
            <a:avLst/>
            <a:gdLst/>
            <a:rect l="l" t="t" r="r" b="b"/>
            <a:pathLst>
              <a:path w="3725824" h="3367214">
                <a:moveTo>
                  <a:pt x="0" y="0"/>
                </a:moveTo>
                <a:lnTo>
                  <a:pt x="3725824" y="0"/>
                </a:lnTo>
                <a:lnTo>
                  <a:pt x="3725824" y="3367214"/>
                </a:lnTo>
                <a:lnTo>
                  <a:pt x="0" y="33672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 rot="983234">
            <a:off x="5117223" y="4397789"/>
            <a:ext cx="3265115" cy="2791673"/>
          </a:xfrm>
          <a:custGeom>
            <a:avLst/>
            <a:gdLst/>
            <a:rect l="l" t="t" r="r" b="b"/>
            <a:pathLst>
              <a:path w="3265115" h="2791673">
                <a:moveTo>
                  <a:pt x="0" y="0"/>
                </a:moveTo>
                <a:lnTo>
                  <a:pt x="3265115" y="0"/>
                </a:lnTo>
                <a:lnTo>
                  <a:pt x="3265115" y="2791674"/>
                </a:lnTo>
                <a:lnTo>
                  <a:pt x="0" y="27916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7" name="Freeform 7"/>
          <p:cNvSpPr/>
          <p:nvPr/>
        </p:nvSpPr>
        <p:spPr>
          <a:xfrm>
            <a:off x="10896599" y="-1"/>
            <a:ext cx="6400800" cy="10287001"/>
          </a:xfrm>
          <a:custGeom>
            <a:avLst/>
            <a:gdLst/>
            <a:rect l="l" t="t" r="r" b="b"/>
            <a:pathLst>
              <a:path w="3978599" h="6958714">
                <a:moveTo>
                  <a:pt x="0" y="0"/>
                </a:moveTo>
                <a:lnTo>
                  <a:pt x="3978598" y="0"/>
                </a:lnTo>
                <a:lnTo>
                  <a:pt x="3978598" y="6958714"/>
                </a:lnTo>
                <a:lnTo>
                  <a:pt x="0" y="69587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/>
            <a:stretch>
              <a:fillRect t="-12150" b="-1215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grpSp>
        <p:nvGrpSpPr>
          <p:cNvPr id="8" name="Group 8"/>
          <p:cNvGrpSpPr/>
          <p:nvPr/>
        </p:nvGrpSpPr>
        <p:grpSpPr>
          <a:xfrm rot="0">
            <a:off x="6749781" y="809916"/>
            <a:ext cx="4486985" cy="2367132"/>
            <a:chOff x="0" y="0"/>
            <a:chExt cx="5982647" cy="3156177"/>
          </a:xfrm>
        </p:grpSpPr>
        <p:sp>
          <p:nvSpPr>
            <p:cNvPr id="9" name="TextBox 9"/>
            <p:cNvSpPr txBox="1"/>
            <p:nvPr/>
          </p:nvSpPr>
          <p:spPr>
            <a:xfrm>
              <a:off x="0" y="-171450"/>
              <a:ext cx="5982647" cy="189284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11926"/>
                </a:lnSpc>
                <a:defRPr/>
              </a:pPr>
              <a:r>
                <a:rPr lang="en-US" sz="8518">
                  <a:solidFill>
                    <a:srgbClr val="ffffff"/>
                  </a:solidFill>
                  <a:latin typeface="Efour Digital Pro Bold"/>
                </a:rPr>
                <a:t>ШАГ 6</a:t>
              </a:r>
              <a:endParaRPr lang="en-US" sz="8518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796192"/>
              <a:ext cx="5982647" cy="1351600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3962"/>
                </a:lnSpc>
                <a:defRPr/>
              </a:pPr>
              <a:r>
                <a:rPr lang="en-US" sz="3445">
                  <a:solidFill>
                    <a:srgbClr val="ffffff"/>
                  </a:solidFill>
                  <a:latin typeface="Montserrat"/>
                </a:rPr>
                <a:t>Скачайте раскраски </a:t>
              </a:r>
              <a:endParaRPr lang="en-US" sz="3445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11" name=""/>
          <p:cNvSpPr/>
          <p:nvPr/>
        </p:nvSpPr>
        <p:spPr>
          <a:xfrm>
            <a:off x="12192000" y="2628900"/>
            <a:ext cx="2438400" cy="1219200"/>
          </a:xfrm>
          <a:prstGeom prst="ellipse">
            <a:avLst/>
          </a:prstGeom>
          <a:noFill/>
          <a:ln w="76200" cap="flat" cmpd="sng" algn="ctr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p>
            <a:pPr marL="0" lvl="0" indent="0" algn="ctr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endParaRPr xmlns:mc="http://schemas.openxmlformats.org/markup-compatibility/2006" xmlns:hp="http://schemas.haansoft.com/office/presentation/8.0" kumimoji="0" lang="ru-RU" altLang="en-US" sz="1800" b="0" i="0" u="none" strike="noStrike" kern="1200" cap="none" spc="0" normalizeH="0" baseline="0" mc:Ignorable="hp" hp:hslEmbossed="0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7EB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634754" y="-1856759"/>
            <a:ext cx="14349450" cy="14349450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315492">
            <a:off x="12243355" y="338506"/>
            <a:ext cx="4414186" cy="3476172"/>
          </a:xfrm>
          <a:custGeom>
            <a:avLst/>
            <a:gdLst/>
            <a:ahLst/>
            <a:cxnLst/>
            <a:rect r="r" b="b" t="t" l="l"/>
            <a:pathLst>
              <a:path h="3476172" w="4414186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586613">
            <a:off x="10427965" y="3900104"/>
            <a:ext cx="4413578" cy="2835724"/>
          </a:xfrm>
          <a:custGeom>
            <a:avLst/>
            <a:gdLst/>
            <a:ahLst/>
            <a:cxnLst/>
            <a:rect r="r" b="b" t="t" l="l"/>
            <a:pathLst>
              <a:path h="2835724" w="4413578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876583">
            <a:off x="13321453" y="5619641"/>
            <a:ext cx="4285624" cy="3980274"/>
          </a:xfrm>
          <a:custGeom>
            <a:avLst/>
            <a:gdLst/>
            <a:ahLst/>
            <a:cxnLst/>
            <a:rect r="r" b="b" t="t" l="l"/>
            <a:pathLst>
              <a:path h="3980274" w="428562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12163" y="2625307"/>
            <a:ext cx="10208066" cy="5385318"/>
            <a:chOff x="0" y="0"/>
            <a:chExt cx="13610754" cy="7180424"/>
          </a:xfrm>
        </p:grpSpPr>
        <p:sp>
          <p:nvSpPr>
            <p:cNvPr name="TextBox 8" id="8"/>
            <p:cNvSpPr txBox="true"/>
            <p:nvPr/>
          </p:nvSpPr>
          <p:spPr>
            <a:xfrm rot="0">
              <a:off x="0" y="-371475"/>
              <a:ext cx="13610754" cy="428772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7132"/>
                </a:lnSpc>
              </a:pPr>
              <a:r>
                <a:rPr lang="en-US" sz="19380">
                  <a:solidFill>
                    <a:srgbClr val="FFFFFF"/>
                  </a:solidFill>
                  <a:latin typeface="Efour Digital Pro Bold"/>
                </a:rPr>
                <a:t>ШАГ 7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0" y="4071642"/>
              <a:ext cx="13610754" cy="30897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9013"/>
                </a:lnSpc>
              </a:pPr>
              <a:r>
                <a:rPr lang="en-US" sz="7838">
                  <a:solidFill>
                    <a:srgbClr val="FFFFFF"/>
                  </a:solidFill>
                  <a:latin typeface="Montserrat"/>
                </a:rPr>
                <a:t>Скоро будет волшебство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F4C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392361" y="2108958"/>
            <a:ext cx="6069085" cy="6069085"/>
            <a:chOff x="0" y="0"/>
            <a:chExt cx="6350000" cy="63500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9407933" y="7128442"/>
            <a:ext cx="426078" cy="425545"/>
          </a:xfrm>
          <a:custGeom>
            <a:avLst/>
            <a:gdLst/>
            <a:ahLst/>
            <a:cxnLst/>
            <a:rect r="r" b="b" t="t" l="l"/>
            <a:pathLst>
              <a:path h="425545" w="426078">
                <a:moveTo>
                  <a:pt x="0" y="0"/>
                </a:moveTo>
                <a:lnTo>
                  <a:pt x="426078" y="0"/>
                </a:lnTo>
                <a:lnTo>
                  <a:pt x="426078" y="425545"/>
                </a:lnTo>
                <a:lnTo>
                  <a:pt x="0" y="425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52980" y="2366133"/>
            <a:ext cx="8591020" cy="72799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97"/>
              </a:lnSpc>
            </a:pPr>
            <a:r>
              <a:rPr lang="en-US" sz="14056">
                <a:solidFill>
                  <a:srgbClr val="171717"/>
                </a:solidFill>
                <a:latin typeface="Clear Sans Bold"/>
              </a:rPr>
              <a:t>Время</a:t>
            </a:r>
          </a:p>
          <a:p>
            <a:pPr algn="ctr">
              <a:lnSpc>
                <a:spcPts val="14197"/>
              </a:lnSpc>
            </a:pPr>
            <a:r>
              <a:rPr lang="en-US" sz="14056">
                <a:solidFill>
                  <a:srgbClr val="171717"/>
                </a:solidFill>
                <a:latin typeface="Clear Sans Bold"/>
              </a:rPr>
              <a:t>Ваших вопросов</a:t>
            </a:r>
          </a:p>
          <a:p>
            <a:pPr algn="ctr">
              <a:lnSpc>
                <a:spcPts val="14197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false" flipV="false" rot="-1028955">
            <a:off x="9347952" y="3587167"/>
            <a:ext cx="1564642" cy="1619294"/>
          </a:xfrm>
          <a:custGeom>
            <a:avLst/>
            <a:gdLst/>
            <a:ahLst/>
            <a:cxnLst/>
            <a:rect r="r" b="b" t="t" l="l"/>
            <a:pathLst>
              <a:path h="1619294" w="1564642">
                <a:moveTo>
                  <a:pt x="0" y="0"/>
                </a:moveTo>
                <a:lnTo>
                  <a:pt x="1564642" y="0"/>
                </a:lnTo>
                <a:lnTo>
                  <a:pt x="1564642" y="1619294"/>
                </a:lnTo>
                <a:lnTo>
                  <a:pt x="0" y="1619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205681" y="5927220"/>
            <a:ext cx="1731491" cy="1201222"/>
          </a:xfrm>
          <a:custGeom>
            <a:avLst/>
            <a:gdLst/>
            <a:ahLst/>
            <a:cxnLst/>
            <a:rect r="r" b="b" t="t" l="l"/>
            <a:pathLst>
              <a:path h="1201222" w="1731491">
                <a:moveTo>
                  <a:pt x="0" y="0"/>
                </a:moveTo>
                <a:lnTo>
                  <a:pt x="1731491" y="0"/>
                </a:lnTo>
                <a:lnTo>
                  <a:pt x="1731491" y="1201222"/>
                </a:lnTo>
                <a:lnTo>
                  <a:pt x="0" y="12012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0193030" y="1028700"/>
            <a:ext cx="6275070" cy="8525572"/>
            <a:chOff x="0" y="0"/>
            <a:chExt cx="8366760" cy="11367430"/>
          </a:xfrm>
        </p:grpSpPr>
        <p:sp>
          <p:nvSpPr>
            <p:cNvPr name="Freeform 9" id="9"/>
            <p:cNvSpPr/>
            <p:nvPr/>
          </p:nvSpPr>
          <p:spPr>
            <a:xfrm flipH="true" flipV="false" rot="0">
              <a:off x="0" y="0"/>
              <a:ext cx="8366760" cy="10972800"/>
            </a:xfrm>
            <a:custGeom>
              <a:avLst/>
              <a:gdLst/>
              <a:ahLst/>
              <a:cxnLst/>
              <a:rect r="r" b="b" t="t" l="l"/>
              <a:pathLst>
                <a:path h="10972800" w="8366760">
                  <a:moveTo>
                    <a:pt x="8366760" y="0"/>
                  </a:moveTo>
                  <a:lnTo>
                    <a:pt x="0" y="0"/>
                  </a:lnTo>
                  <a:lnTo>
                    <a:pt x="0" y="10972800"/>
                  </a:lnTo>
                  <a:lnTo>
                    <a:pt x="8366760" y="10972800"/>
                  </a:lnTo>
                  <a:lnTo>
                    <a:pt x="836676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185118" y="9405457"/>
              <a:ext cx="5652744" cy="1961973"/>
            </a:xfrm>
            <a:custGeom>
              <a:avLst/>
              <a:gdLst/>
              <a:ahLst/>
              <a:cxnLst/>
              <a:rect r="r" b="b" t="t" l="l"/>
              <a:pathLst>
                <a:path h="1961973" w="5652744">
                  <a:moveTo>
                    <a:pt x="0" y="0"/>
                  </a:moveTo>
                  <a:lnTo>
                    <a:pt x="5652744" y="0"/>
                  </a:lnTo>
                  <a:lnTo>
                    <a:pt x="5652744" y="1961973"/>
                  </a:lnTo>
                  <a:lnTo>
                    <a:pt x="0" y="19619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26000"/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B39B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760602" y="1065163"/>
            <a:ext cx="8566686" cy="8566686"/>
            <a:chOff x="0" y="0"/>
            <a:chExt cx="11422248" cy="11422248"/>
          </a:xfrm>
        </p:grpSpPr>
        <p:grpSp>
          <p:nvGrpSpPr>
            <p:cNvPr name="Group 3" id="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name="Group 5" id="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name="Freeform 7" id="7"/>
          <p:cNvSpPr/>
          <p:nvPr/>
        </p:nvSpPr>
        <p:spPr>
          <a:xfrm flipH="true" flipV="false" rot="0">
            <a:off x="2077494" y="1501396"/>
            <a:ext cx="5290157" cy="7284209"/>
          </a:xfrm>
          <a:custGeom>
            <a:avLst/>
            <a:gdLst/>
            <a:ahLst/>
            <a:cxnLst/>
            <a:rect r="r" b="b" t="t" l="l"/>
            <a:pathLst>
              <a:path h="7284209" w="5290157">
                <a:moveTo>
                  <a:pt x="5290157" y="0"/>
                </a:moveTo>
                <a:lnTo>
                  <a:pt x="0" y="0"/>
                </a:lnTo>
                <a:lnTo>
                  <a:pt x="0" y="7284208"/>
                </a:lnTo>
                <a:lnTo>
                  <a:pt x="5290157" y="7284208"/>
                </a:lnTo>
                <a:lnTo>
                  <a:pt x="5290157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7769588" y="3288609"/>
            <a:ext cx="9489712" cy="328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625"/>
              </a:lnSpc>
            </a:pPr>
            <a:r>
              <a:rPr lang="en-US" sz="12500">
                <a:solidFill>
                  <a:srgbClr val="FFFFFF"/>
                </a:solidFill>
                <a:latin typeface="Clear Sans Bold"/>
              </a:rPr>
              <a:t>Спасибо, что пришли!</a:t>
            </a:r>
          </a:p>
        </p:txBody>
      </p:sp>
    </p:spTree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7eb1d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12634754" y="-1856759"/>
            <a:ext cx="14349450" cy="14349450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dbeff4"/>
            </a:solidFill>
          </p:spPr>
          <p:txBody>
            <a:bodyPr anchor="ctr"/>
            <a:p>
              <a:pPr lvl="0" algn="ctr">
                <a:defRPr/>
              </a:pPr>
              <a:endParaRPr lang="ru-RU" altLang="en-US"/>
            </a:p>
          </p:txBody>
        </p:sp>
      </p:grpSp>
      <p:sp>
        <p:nvSpPr>
          <p:cNvPr id="4" name="Freeform 4"/>
          <p:cNvSpPr/>
          <p:nvPr/>
        </p:nvSpPr>
        <p:spPr>
          <a:xfrm rot="315492">
            <a:off x="12243355" y="338506"/>
            <a:ext cx="4414186" cy="3476172"/>
          </a:xfrm>
          <a:custGeom>
            <a:avLst/>
            <a:gd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5" name="Freeform 5"/>
          <p:cNvSpPr/>
          <p:nvPr/>
        </p:nvSpPr>
        <p:spPr>
          <a:xfrm rot="21013386">
            <a:off x="10427965" y="3900104"/>
            <a:ext cx="4413578" cy="2835724"/>
          </a:xfrm>
          <a:custGeom>
            <a:avLst/>
            <a:gd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6" name="Freeform 6"/>
          <p:cNvSpPr/>
          <p:nvPr/>
        </p:nvSpPr>
        <p:spPr>
          <a:xfrm rot="876583">
            <a:off x="13321453" y="5619641"/>
            <a:ext cx="4285624" cy="3980274"/>
          </a:xfrm>
          <a:custGeom>
            <a:avLst/>
            <a:gd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/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TextBox 8"/>
          <p:cNvSpPr txBox="1"/>
          <p:nvPr/>
        </p:nvSpPr>
        <p:spPr>
          <a:xfrm>
            <a:off x="612334" y="1181100"/>
            <a:ext cx="10208066" cy="6886575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pPr lvl="0">
              <a:lnSpc>
                <a:spcPts val="27132"/>
              </a:lnSpc>
              <a:defRPr/>
            </a:pPr>
            <a:r>
              <a:rPr lang="ru-RU" altLang="en-US" sz="15000">
                <a:solidFill>
                  <a:srgbClr val="ffffff"/>
                </a:solidFill>
                <a:latin typeface="Efour Digital Pro Bold"/>
              </a:rPr>
              <a:t>Как это</a:t>
            </a:r>
            <a:endParaRPr lang="ru-RU" altLang="en-US" sz="15000">
              <a:solidFill>
                <a:srgbClr val="ffffff"/>
              </a:solidFill>
              <a:latin typeface="Efour Digital Pro Bold"/>
            </a:endParaRPr>
          </a:p>
          <a:p>
            <a:pPr lvl="0">
              <a:lnSpc>
                <a:spcPts val="27132"/>
              </a:lnSpc>
              <a:defRPr/>
            </a:pPr>
            <a:r>
              <a:rPr lang="ru-RU" altLang="en-US" sz="15000">
                <a:solidFill>
                  <a:srgbClr val="ffffff"/>
                </a:solidFill>
                <a:latin typeface="Efour Digital Pro Bold"/>
              </a:rPr>
              <a:t>работает</a:t>
            </a:r>
            <a:r>
              <a:rPr lang="en-US" altLang="ru-RU" sz="15000">
                <a:solidFill>
                  <a:srgbClr val="ffffff"/>
                </a:solidFill>
                <a:latin typeface="Efour Digital Pro Bold"/>
              </a:rPr>
              <a:t>?</a:t>
            </a:r>
            <a:endParaRPr lang="en-US" altLang="ru-RU" sz="15000">
              <a:solidFill>
                <a:srgbClr val="ffffff"/>
              </a:solidFill>
              <a:latin typeface="Efour Digital Pr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508" y="2749886"/>
            <a:ext cx="6952292" cy="4787228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lvl="0">
              <a:lnSpc>
                <a:spcPts val="12784"/>
              </a:lnSpc>
              <a:defRPr/>
            </a:pPr>
            <a:r>
              <a:rPr lang="en-US" sz="9131">
                <a:solidFill>
                  <a:srgbClr val="ffffff"/>
                </a:solidFill>
                <a:latin typeface="Efour Digital Pro Bold"/>
              </a:rPr>
              <a:t>В ЧЕМ ЖЕ ОТЛИЧИЕ  ОТ VR?</a:t>
            </a:r>
            <a:endParaRPr lang="en-US" sz="9131">
              <a:solidFill>
                <a:srgbClr val="ffffff"/>
              </a:solidFill>
              <a:latin typeface="Efour Digital Pro Bold"/>
            </a:endParaRPr>
          </a:p>
        </p:txBody>
      </p:sp>
      <p:grpSp>
        <p:nvGrpSpPr>
          <p:cNvPr id="3" name="Group 3"/>
          <p:cNvGrpSpPr/>
          <p:nvPr/>
        </p:nvGrpSpPr>
        <p:grpSpPr>
          <a:xfrm rot="0">
            <a:off x="8530844" y="490892"/>
            <a:ext cx="8566686" cy="8566686"/>
            <a:chOff x="0" y="0"/>
            <a:chExt cx="11422248" cy="11422248"/>
          </a:xfrm>
        </p:grpSpPr>
        <p:grpSp>
          <p:nvGrpSpPr>
            <p:cNvPr id="4" name="Group 4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7255112" y="487510"/>
            <a:ext cx="10203358" cy="9799490"/>
          </a:xfrm>
          <a:custGeom>
            <a:avLst/>
            <a:gdLst/>
            <a:rect l="l" t="t" r="r" b="b"/>
            <a:pathLst>
              <a:path w="10203358" h="9799490">
                <a:moveTo>
                  <a:pt x="0" y="0"/>
                </a:moveTo>
                <a:lnTo>
                  <a:pt x="10203358" y="0"/>
                </a:lnTo>
                <a:lnTo>
                  <a:pt x="10203358" y="9799490"/>
                </a:lnTo>
                <a:lnTo>
                  <a:pt x="0" y="979949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r="-10720" b="-1586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9" name="Freeform 9"/>
          <p:cNvSpPr/>
          <p:nvPr/>
        </p:nvSpPr>
        <p:spPr>
          <a:xfrm rot="1398259">
            <a:off x="8594743" y="1523479"/>
            <a:ext cx="1637940" cy="1289505"/>
          </a:xfrm>
          <a:custGeom>
            <a:avLst/>
            <a:gdLst/>
            <a:rect l="l" t="t" r="r" b="b"/>
            <a:pathLst>
              <a:path w="1637940" h="1289505">
                <a:moveTo>
                  <a:pt x="0" y="0"/>
                </a:moveTo>
                <a:lnTo>
                  <a:pt x="1637940" y="0"/>
                </a:lnTo>
                <a:lnTo>
                  <a:pt x="1637940" y="1289505"/>
                </a:lnTo>
                <a:lnTo>
                  <a:pt x="0" y="12895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0" name="Freeform 10"/>
          <p:cNvSpPr/>
          <p:nvPr/>
        </p:nvSpPr>
        <p:spPr>
          <a:xfrm rot="20311412">
            <a:off x="15236159" y="809551"/>
            <a:ext cx="1181173" cy="1561648"/>
          </a:xfrm>
          <a:custGeom>
            <a:avLst/>
            <a:gdLst/>
            <a:rect l="l" t="t" r="r" b="b"/>
            <a:pathLst>
              <a:path w="1181173" h="1561648">
                <a:moveTo>
                  <a:pt x="0" y="0"/>
                </a:moveTo>
                <a:lnTo>
                  <a:pt x="1181173" y="0"/>
                </a:lnTo>
                <a:lnTo>
                  <a:pt x="1181173" y="1561648"/>
                </a:lnTo>
                <a:lnTo>
                  <a:pt x="0" y="15616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1" name="Freeform 11"/>
          <p:cNvSpPr/>
          <p:nvPr/>
        </p:nvSpPr>
        <p:spPr>
          <a:xfrm>
            <a:off x="15295083" y="6515889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5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15b5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342684" y="674067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588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1342155" y="1199427"/>
            <a:ext cx="7927321" cy="9229442"/>
          </a:xfrm>
          <a:custGeom>
            <a:avLst/>
            <a:gdLst/>
            <a:rect l="l" t="t" r="r" b="b"/>
            <a:pathLst>
              <a:path w="7927321" h="9229442">
                <a:moveTo>
                  <a:pt x="0" y="0"/>
                </a:moveTo>
                <a:lnTo>
                  <a:pt x="7927320" y="0"/>
                </a:lnTo>
                <a:lnTo>
                  <a:pt x="7927320" y="9229442"/>
                </a:lnTo>
                <a:lnTo>
                  <a:pt x="0" y="92294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3881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TextBox 8"/>
          <p:cNvSpPr txBox="1"/>
          <p:nvPr/>
        </p:nvSpPr>
        <p:spPr>
          <a:xfrm>
            <a:off x="9691452" y="3614054"/>
            <a:ext cx="8987958" cy="3305194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lvl="0">
              <a:lnSpc>
                <a:spcPts val="8677"/>
              </a:lnSpc>
              <a:defRPr/>
            </a:pPr>
            <a:r>
              <a:rPr lang="en-US" sz="8677">
                <a:solidFill>
                  <a:srgbClr val="ffffff"/>
                </a:solidFill>
                <a:latin typeface="Efour Digital Pro Bold"/>
              </a:rPr>
              <a:t>СФЕРЫ ПРИМЕНЕНИЯ AR</a:t>
            </a:r>
            <a:endParaRPr lang="en-US" sz="8677">
              <a:solidFill>
                <a:srgbClr val="ffffff"/>
              </a:solidFill>
              <a:latin typeface="Efour Digital Pro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0">
            <a:off x="4860657" y="2731551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 rot="0"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 rot="0"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</p:spPr>
            <p:txBody>
              <a:bodyPr anchor="ctr"/>
              <a:p>
                <a:pPr lvl="0" algn="ctr">
                  <a:defRPr/>
                </a:pPr>
                <a:endParaRPr lang="ru-RU" altLang="en-US"/>
              </a:p>
            </p:txBody>
          </p:sp>
        </p:grpSp>
      </p:grpSp>
      <p:sp>
        <p:nvSpPr>
          <p:cNvPr id="7" name="Freeform 7"/>
          <p:cNvSpPr/>
          <p:nvPr/>
        </p:nvSpPr>
        <p:spPr>
          <a:xfrm>
            <a:off x="3608543" y="3542066"/>
            <a:ext cx="11070913" cy="6945656"/>
          </a:xfrm>
          <a:custGeom>
            <a:avLst/>
            <a:gdLst/>
            <a:rect l="l" t="t" r="r" b="b"/>
            <a:pathLst>
              <a:path w="11070913" h="6945656">
                <a:moveTo>
                  <a:pt x="0" y="0"/>
                </a:moveTo>
                <a:lnTo>
                  <a:pt x="11070914" y="0"/>
                </a:lnTo>
                <a:lnTo>
                  <a:pt x="11070914" y="6945656"/>
                </a:lnTo>
                <a:lnTo>
                  <a:pt x="0" y="69456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/>
            <a:stretch>
              <a:fillRect b="-50230"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8" name="Freeform 8"/>
          <p:cNvSpPr/>
          <p:nvPr/>
        </p:nvSpPr>
        <p:spPr>
          <a:xfrm rot="1398259">
            <a:off x="2855259" y="3125399"/>
            <a:ext cx="1637940" cy="1289505"/>
          </a:xfrm>
          <a:custGeom>
            <a:avLst/>
            <a:gdLst/>
            <a:rect l="l" t="t" r="r" b="b"/>
            <a:pathLst>
              <a:path w="1637940" h="1289505">
                <a:moveTo>
                  <a:pt x="0" y="0"/>
                </a:moveTo>
                <a:lnTo>
                  <a:pt x="1637940" y="0"/>
                </a:lnTo>
                <a:lnTo>
                  <a:pt x="1637940" y="1289506"/>
                </a:lnTo>
                <a:lnTo>
                  <a:pt x="0" y="1289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9" name="Freeform 9"/>
          <p:cNvSpPr/>
          <p:nvPr/>
        </p:nvSpPr>
        <p:spPr>
          <a:xfrm rot="18733358" flipH="1">
            <a:off x="14469968" y="4823204"/>
            <a:ext cx="1513461" cy="1191507"/>
          </a:xfrm>
          <a:custGeom>
            <a:avLst/>
            <a:gdLst/>
            <a:rect l="l" t="t" r="r" b="b"/>
            <a:pathLst>
              <a:path w="1513461" h="1191507">
                <a:moveTo>
                  <a:pt x="1513461" y="0"/>
                </a:moveTo>
                <a:lnTo>
                  <a:pt x="0" y="0"/>
                </a:lnTo>
                <a:lnTo>
                  <a:pt x="0" y="1191506"/>
                </a:lnTo>
                <a:lnTo>
                  <a:pt x="1513461" y="1191506"/>
                </a:lnTo>
                <a:lnTo>
                  <a:pt x="1513461" y="0"/>
                </a:lnTo>
                <a:close/>
              </a:path>
            </a:pathLst>
          </a:custGeom>
          <a:blipFill rotWithShape="1">
            <a:blip r:embed="rId4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0" name="Freeform 10"/>
          <p:cNvSpPr/>
          <p:nvPr/>
        </p:nvSpPr>
        <p:spPr>
          <a:xfrm rot="20311412">
            <a:off x="15490358" y="7991841"/>
            <a:ext cx="1181173" cy="1561648"/>
          </a:xfrm>
          <a:custGeom>
            <a:avLst/>
            <a:gdLst/>
            <a:rect l="l" t="t" r="r" b="b"/>
            <a:pathLst>
              <a:path w="1181173" h="1561648">
                <a:moveTo>
                  <a:pt x="0" y="0"/>
                </a:moveTo>
                <a:lnTo>
                  <a:pt x="1181173" y="0"/>
                </a:lnTo>
                <a:lnTo>
                  <a:pt x="1181173" y="1561647"/>
                </a:lnTo>
                <a:lnTo>
                  <a:pt x="0" y="15616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1" name="Freeform 11"/>
          <p:cNvSpPr/>
          <p:nvPr/>
        </p:nvSpPr>
        <p:spPr>
          <a:xfrm>
            <a:off x="15063534" y="2326356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1028700" y="138608"/>
            <a:ext cx="16941684" cy="312800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pPr lvl="0" algn="ctr">
              <a:lnSpc>
                <a:spcPts val="12600"/>
              </a:lnSpc>
              <a:defRPr/>
            </a:pPr>
            <a:r>
              <a:rPr lang="en-US" sz="9000">
                <a:solidFill>
                  <a:srgbClr val="ffffff"/>
                </a:solidFill>
                <a:latin typeface="Efour Digital Pro Bold"/>
              </a:rPr>
              <a:t>ДАВАЙТЕ СОЗДАДИМ ВОЛШЕБСТВО</a:t>
            </a:r>
            <a:endParaRPr lang="en-US" sz="9000">
              <a:solidFill>
                <a:srgbClr val="ffffff"/>
              </a:solidFill>
              <a:latin typeface="Efour Digital Pro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2793315" y="5143500"/>
            <a:ext cx="815228" cy="821200"/>
          </a:xfrm>
          <a:custGeom>
            <a:avLst/>
            <a:gdLst/>
            <a:rect l="l" t="t" r="r" b="b"/>
            <a:pathLst>
              <a:path w="815228" h="821200">
                <a:moveTo>
                  <a:pt x="0" y="0"/>
                </a:moveTo>
                <a:lnTo>
                  <a:pt x="815228" y="0"/>
                </a:lnTo>
                <a:lnTo>
                  <a:pt x="815228" y="821200"/>
                </a:lnTo>
                <a:lnTo>
                  <a:pt x="0" y="821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 amt="30000"/>
            </a:blip>
            <a:stretch>
              <a:fillRect/>
            </a:stretch>
          </a:blipFill>
        </p:spPr>
        <p:txBody>
          <a:bodyPr anchor="ctr"/>
          <a:p>
            <a:pPr lvl="0" algn="ctr">
              <a:defRPr/>
            </a:pPr>
            <a:endParaRPr lang="ru-RU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b87f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685799" y="2898147"/>
            <a:ext cx="7641841" cy="3540752"/>
            <a:chOff x="0" y="114299"/>
            <a:chExt cx="8055521" cy="1749816"/>
          </a:xfrm>
        </p:grpSpPr>
        <p:sp>
          <p:nvSpPr>
            <p:cNvPr id="4" name="TextBox 4"/>
            <p:cNvSpPr txBox="1"/>
            <p:nvPr/>
          </p:nvSpPr>
          <p:spPr>
            <a:xfrm>
              <a:off x="0" y="114299"/>
              <a:ext cx="8022017" cy="375316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10100">
                  <a:solidFill>
                    <a:srgbClr val="ffffff"/>
                  </a:solidFill>
                  <a:latin typeface="Efour Digital Pro Bold"/>
                </a:rPr>
                <a:t>ШАГ 1</a:t>
              </a:r>
              <a:endParaRPr lang="en-US" sz="101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2" y="1341365"/>
              <a:ext cx="8022017" cy="522750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r>
                <a:rPr lang="en-US" sz="6900" spc="28">
                  <a:solidFill>
                    <a:srgbClr val="ffffff"/>
                  </a:solidFill>
                  <a:latin typeface="Montserrat"/>
                </a:rPr>
                <a:t>Зайдите на сайт</a:t>
              </a:r>
              <a:endParaRPr lang="en-US" sz="69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endParaRPr lang="en-US" sz="69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r>
                <a:rPr lang="en-US" sz="6900" spc="28">
                  <a:solidFill>
                    <a:srgbClr val="ffffff"/>
                  </a:solidFill>
                  <a:latin typeface="Montserrat"/>
                </a:rPr>
                <a:t>QuiverVision</a:t>
              </a:r>
              <a:endParaRPr lang="en-US" sz="69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9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9144000" y="0"/>
            <a:ext cx="5726162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1222484" y="3848099"/>
            <a:ext cx="6092715" cy="2286398"/>
            <a:chOff x="33500" y="-291571"/>
            <a:chExt cx="8123620" cy="3048531"/>
          </a:xfrm>
        </p:grpSpPr>
        <p:sp>
          <p:nvSpPr>
            <p:cNvPr id="4" name="TextBox 4"/>
            <p:cNvSpPr txBox="1"/>
            <p:nvPr/>
          </p:nvSpPr>
          <p:spPr>
            <a:xfrm>
              <a:off x="135104" y="-291571"/>
              <a:ext cx="8022016" cy="3035831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10200">
                  <a:solidFill>
                    <a:srgbClr val="ffffff"/>
                  </a:solidFill>
                  <a:latin typeface="Efour Digital Pro Bold"/>
                </a:rPr>
                <a:t>ШАГ 2</a:t>
              </a: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  <a:p>
              <a:pPr lvl="0">
                <a:lnSpc>
                  <a:spcPts val="6000"/>
                </a:lnSpc>
                <a:defRPr/>
              </a:pP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  <a:p>
              <a:pPr lvl="0">
                <a:lnSpc>
                  <a:spcPts val="6000"/>
                </a:lnSpc>
                <a:defRPr/>
              </a:pP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500" y="1341362"/>
              <a:ext cx="8022020" cy="1415597"/>
            </a:xfrm>
            <a:prstGeom prst="rect">
              <a:avLst/>
            </a:prstGeom>
          </p:spPr>
          <p:txBody>
            <a:bodyPr lIns="0" tIns="0" rIns="0" bIns="0" anchor="t">
              <a:spAutoFit/>
            </a:bodyPr>
            <a:lstStyle/>
            <a:p>
              <a:pPr lvl="0">
                <a:lnSpc>
                  <a:spcPts val="4200"/>
                </a:lnSpc>
                <a:defRPr/>
              </a:pPr>
              <a:endParaRPr lang="ru-RU" altLang="en-US" sz="83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r>
                <a:rPr lang="ru-RU" altLang="en-US" sz="8300" spc="28">
                  <a:solidFill>
                    <a:srgbClr val="ffffff"/>
                  </a:solidFill>
                  <a:latin typeface="Montserrat"/>
                </a:rPr>
                <a:t>Нажмите на</a:t>
              </a:r>
              <a:endParaRPr lang="ru-RU" altLang="en-US" sz="83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endParaRPr lang="ru-RU" altLang="en-US" sz="83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endParaRPr lang="ru-RU" altLang="en-US" sz="83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lnSpc>
                  <a:spcPts val="4200"/>
                </a:lnSpc>
                <a:defRPr/>
              </a:pPr>
              <a:r>
                <a:rPr lang="ru-RU" altLang="en-US" sz="8300" spc="28">
                  <a:solidFill>
                    <a:srgbClr val="ffffff"/>
                  </a:solidFill>
                  <a:latin typeface="Montserrat"/>
                </a:rPr>
                <a:t>эту иконку</a:t>
              </a:r>
              <a:r>
                <a:rPr lang="en-US" sz="8300" spc="28">
                  <a:solidFill>
                    <a:srgbClr val="ffffff"/>
                  </a:solidFill>
                  <a:latin typeface="Montserrat"/>
                </a:rPr>
                <a:t> </a:t>
              </a:r>
              <a:endParaRPr lang="en-US" sz="83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308088" y="9614559"/>
            <a:ext cx="17522712" cy="5295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800" b="0" i="0" u="none" strike="noStrike" kern="1200" cap="none" spc="28" normalizeH="0" baseline="0" mc:Ignorable="hp" hp:hslEmbossed="0">
                <a:solidFill>
                  <a:srgbClr val="ffffff"/>
                </a:solidFill>
                <a:latin typeface="Montserrat"/>
              </a:rPr>
              <a:t>Для удобства переведите страницу на русский язык</a:t>
            </a:r>
            <a:endParaRPr xmlns:mc="http://schemas.openxmlformats.org/markup-compatibility/2006" xmlns:hp="http://schemas.haansoft.com/office/presentation/8.0" kumimoji="0" lang="ru-RU" altLang="en-US" sz="2800" b="0" i="0" u="none" strike="noStrike" kern="1200" cap="none" spc="28" normalizeH="0" baseline="0" mc:Ignorable="hp" hp:hslEmbossed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8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1430000" y="0"/>
            <a:ext cx="5351114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8bd4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0">
            <a:off x="1066800" y="2628900"/>
            <a:ext cx="7692922" cy="6257923"/>
            <a:chOff x="33493" y="-291571"/>
            <a:chExt cx="8123627" cy="8343897"/>
          </a:xfrm>
        </p:grpSpPr>
        <p:sp>
          <p:nvSpPr>
            <p:cNvPr id="4" name="TextBox 4"/>
            <p:cNvSpPr txBox="1"/>
            <p:nvPr/>
          </p:nvSpPr>
          <p:spPr>
            <a:xfrm>
              <a:off x="135103" y="-291571"/>
              <a:ext cx="8022017" cy="3047999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lnSpc>
                  <a:spcPts val="6000"/>
                </a:lnSpc>
                <a:defRPr/>
              </a:pPr>
              <a:r>
                <a:rPr lang="en-US" sz="10200">
                  <a:solidFill>
                    <a:srgbClr val="ffffff"/>
                  </a:solidFill>
                  <a:latin typeface="Efour Digital Pro Bold"/>
                </a:rPr>
                <a:t>ШАГ 2</a:t>
              </a: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  <a:p>
              <a:pPr lvl="0">
                <a:lnSpc>
                  <a:spcPts val="6000"/>
                </a:lnSpc>
                <a:defRPr/>
              </a:pP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  <a:p>
              <a:pPr lvl="0">
                <a:lnSpc>
                  <a:spcPts val="6000"/>
                </a:lnSpc>
                <a:defRPr/>
              </a:pPr>
              <a:endParaRPr lang="en-US" sz="10200">
                <a:solidFill>
                  <a:srgbClr val="ffffff"/>
                </a:solidFill>
                <a:latin typeface="Efour Digital Pro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3493" y="1341358"/>
              <a:ext cx="8022022" cy="6710967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lvl="0">
                <a:defRPr/>
              </a:pPr>
              <a:r>
                <a:rPr lang="ru-RU" altLang="en-US" sz="8300" spc="28">
                  <a:solidFill>
                    <a:srgbClr val="ffffff"/>
                  </a:solidFill>
                  <a:latin typeface="Montserrat"/>
                </a:rPr>
                <a:t>Пройдите </a:t>
              </a:r>
              <a:endParaRPr lang="en-US" sz="8300" spc="28">
                <a:solidFill>
                  <a:srgbClr val="ffffff"/>
                </a:solidFill>
                <a:latin typeface="Montserrat"/>
              </a:endParaRPr>
            </a:p>
            <a:p>
              <a:pPr lvl="0">
                <a:defRPr/>
              </a:pPr>
              <a:r>
                <a:rPr lang="ru-RU" altLang="en-US" sz="8300" spc="28">
                  <a:solidFill>
                    <a:srgbClr val="ffffff"/>
                  </a:solidFill>
                  <a:latin typeface="Montserrat"/>
                </a:rPr>
                <a:t>процедуру регистрации</a:t>
              </a:r>
              <a:r>
                <a:rPr lang="en-US" sz="8300" spc="28">
                  <a:solidFill>
                    <a:srgbClr val="ffffff"/>
                  </a:solidFill>
                  <a:latin typeface="Montserrat"/>
                </a:rPr>
                <a:t> </a:t>
              </a:r>
              <a:endParaRPr lang="en-US" sz="8300" spc="28">
                <a:solidFill>
                  <a:srgbClr val="ffffff"/>
                </a:solidFill>
                <a:latin typeface="Montserrat"/>
              </a:endParaRPr>
            </a:p>
          </p:txBody>
        </p:sp>
      </p:grpSp>
      <p:sp>
        <p:nvSpPr>
          <p:cNvPr id="7" name="TextBox 5"/>
          <p:cNvSpPr txBox="1"/>
          <p:nvPr/>
        </p:nvSpPr>
        <p:spPr>
          <a:xfrm>
            <a:off x="382644" y="9563100"/>
            <a:ext cx="17522712" cy="529566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p>
            <a:pPr marL="0" lvl="0" indent="0" algn="l" defTabSz="914400" rtl="0" eaLnBrk="1" latinLnBrk="0" hangingPunct="1">
              <a:lnSpc>
                <a:spcPts val="42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xmlns:mc="http://schemas.openxmlformats.org/markup-compatibility/2006" xmlns:hp="http://schemas.haansoft.com/office/presentation/8.0" kumimoji="0" lang="ru-RU" altLang="en-US" sz="2800" b="0" i="0" u="none" strike="noStrike" kern="1200" cap="none" spc="28" normalizeH="0" baseline="0" mc:Ignorable="hp" hp:hslEmbossed="0">
                <a:solidFill>
                  <a:srgbClr val="ffffff"/>
                </a:solidFill>
                <a:latin typeface="Montserrat"/>
              </a:rPr>
              <a:t>ВАЖНО</a:t>
            </a:r>
            <a:r>
              <a:rPr xmlns:mc="http://schemas.openxmlformats.org/markup-compatibility/2006" xmlns:hp="http://schemas.haansoft.com/office/presentation/8.0" kumimoji="0" lang="en-US" altLang="ru-RU" sz="2800" b="0" i="0" u="none" strike="noStrike" kern="1200" cap="none" spc="28" normalizeH="0" baseline="0" mc:Ignorable="hp" hp:hslEmbossed="0">
                <a:solidFill>
                  <a:srgbClr val="ffffff"/>
                </a:solidFill>
                <a:latin typeface="Montserrat"/>
              </a:rPr>
              <a:t>:</a:t>
            </a:r>
            <a:r>
              <a:rPr xmlns:mc="http://schemas.openxmlformats.org/markup-compatibility/2006" xmlns:hp="http://schemas.haansoft.com/office/presentation/8.0" kumimoji="0" lang="ru-RU" altLang="en-US" sz="2800" b="0" i="0" u="none" strike="noStrike" kern="1200" cap="none" spc="28" normalizeH="0" baseline="0" mc:Ignorable="hp" hp:hslEmbossed="0">
                <a:solidFill>
                  <a:srgbClr val="ffffff"/>
                </a:solidFill>
                <a:latin typeface="Montserrat"/>
              </a:rPr>
              <a:t> не забудьте поддвердить вашу регистрацию</a:t>
            </a:r>
            <a:endParaRPr xmlns:mc="http://schemas.openxmlformats.org/markup-compatibility/2006" xmlns:hp="http://schemas.haansoft.com/office/presentation/8.0" kumimoji="0" lang="ru-RU" altLang="en-US" sz="2800" b="0" i="0" u="none" strike="noStrike" kern="1200" cap="none" spc="28" normalizeH="0" baseline="0" mc:Ignorable="hp" hp:hslEmbossed="0">
              <a:solidFill>
                <a:srgbClr val="ffffff"/>
              </a:solidFill>
              <a:latin typeface="Montserrat"/>
            </a:endParaRPr>
          </a:p>
        </p:txBody>
      </p:sp>
      <p:pic>
        <p:nvPicPr>
          <p:cNvPr id="9" name="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10744200" y="0"/>
            <a:ext cx="570607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/>
    </mc:Choice>
    <mc:Fallback>
      <p:transition/>
    </mc:Fallback>
  </mc:AlternateContent>
</p:sld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Gothic"/>
        <a:font script="Hang" typeface="Malgun Gothic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175</ep:Words>
  <ep:PresentationFormat>On-screen Show (4:3)</ep:PresentationFormat>
  <ep:Paragraphs>18</ep:Paragraphs>
  <ep:Slides>29</ep:Slides>
  <ep:Notes>0</ep:Notes>
  <ep:TotalTime>0</ep:TotalTime>
  <ep:HiddenSlides>0</ep:HiddenSlides>
  <ep:MMClips>0</ep:MMClips>
  <ep:HeadingPairs>
    <vt:vector size="4" baseType="variant">
      <vt:variant>
        <vt:lpstr>Темы</vt:lpstr>
      </vt:variant>
      <vt:variant>
        <vt:i4>1</vt:i4>
      </vt:variant>
      <vt:variant>
        <vt:lpstr>Заголовок слайда</vt:lpstr>
      </vt:variant>
      <vt:variant>
        <vt:i4>29</vt:i4>
      </vt:variant>
    </vt:vector>
  </ep:HeadingPairs>
  <ep:TitlesOfParts>
    <vt:vector size="30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2006-08-16T00:00:00.000</dcterms:created>
  <cp:lastModifiedBy>Мой компьютер</cp:lastModifiedBy>
  <dcterms:modified xsi:type="dcterms:W3CDTF">2023-09-23T17:39:30.860</dcterms:modified>
  <cp:revision>18</cp:revision>
  <dc:title>Синий 3D Иллюстрация Угадайте Слово Игра Забавная Презентация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