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7" r:id="rId4"/>
    <p:sldId id="272" r:id="rId5"/>
    <p:sldId id="273" r:id="rId6"/>
    <p:sldId id="275" r:id="rId7"/>
    <p:sldId id="276" r:id="rId8"/>
    <p:sldId id="274" r:id="rId9"/>
    <p:sldId id="280" r:id="rId10"/>
    <p:sldId id="278" r:id="rId11"/>
    <p:sldId id="279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3/37/1966_leonids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23" y="0"/>
            <a:ext cx="883997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52320" y="6237312"/>
            <a:ext cx="10970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Метеоры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Метеорные тела, метеоры, метеориты, болиды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videouroki.net/products/conspekty/astr11/23-malye-tela-solnechnoj-sistemy.files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343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88224" y="3284984"/>
            <a:ext cx="233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Железные метеориты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d.videouroki.net/products/conspekty/astr11/23-malye-tela-solnechnoj-sistemy.file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8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949280"/>
            <a:ext cx="319286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err="1" smtClean="0"/>
              <a:t>Железнокаменные</a:t>
            </a:r>
            <a:r>
              <a:rPr lang="ru-RU" dirty="0" smtClean="0"/>
              <a:t> метеориты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челябинский метеорит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0721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44208" y="6165304"/>
            <a:ext cx="2462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Челябинский метеорит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за </a:t>
            </a:r>
          </a:p>
          <a:p>
            <a:pPr algn="ctr"/>
            <a:r>
              <a:rPr lang="ru-RU" sz="9600" b="1" dirty="0" smtClean="0">
                <a:solidFill>
                  <a:srgbClr val="FFFF00"/>
                </a:solidFill>
              </a:rPr>
              <a:t>внимание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7301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https://ru.wikipedia.org/wiki/%D0%9C%D0%B5%D1%82%D0%B5%D0%BE%D1%80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4371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http://light-science.ru/kosmos/solnechnaya-sistema/meteory.html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012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https://ru.wikipedia.org/wiki/%D0%A3%D0%B8%D0%BB%D0%BB%D0%B0%D0%BC%D0%B5%D1%82%D1%82_(%D0%BC%D0%B5%D1%82%D0%B5%D0%BE%D1%80%D0%B8%D1%82)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https://rg.ru/2021/02/15/reg-urfo/cheliabinskij-meteorit-priznan-samym-zametnym-posle-tungusskogo.html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https://paleohunters.ru/blog/article/o-meteoritah/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4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https://galeneastro.livejournal.com/201148.html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2896"/>
            <a:ext cx="3709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http://galspace.spb.ru/index388.html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76672"/>
            <a:ext cx="179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Ресурсы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4/4f/Fireball_geminids_2010-12-09_01-10ut.gif/350px-Fireball_geminids_2010-12-09_01-10u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87223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96336" y="5877272"/>
            <a:ext cx="10970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Метеоры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&quot;болид в небе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217024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83117" y="5949280"/>
            <a:ext cx="41608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Болид в небе над Краснодарским краем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c/cc/Willamette_Meteorite_AMNH.jpg/800px-Willamette_Meteorite_AM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12568" cy="6818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88895" y="5013176"/>
            <a:ext cx="22551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Метеорит </a:t>
            </a:r>
            <a:r>
              <a:rPr lang="ru-RU" dirty="0" err="1" smtClean="0"/>
              <a:t>Уилламетт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2/28/The_Hoba_Meteorite_near_Grootfontein.jpg/800px-The_Hoba_Meteorite_near_Grootfon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6296" y="6165304"/>
            <a:ext cx="16412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Метеорит </a:t>
            </a:r>
            <a:r>
              <a:rPr lang="ru-RU" dirty="0" err="1" smtClean="0"/>
              <a:t>Гоба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4/46/Meteor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03018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84168" y="5949280"/>
            <a:ext cx="27226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Кратер в Аризоне (1,2 км)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5/5b/Pingualuit_aerial_2007.jpg/1024px-Pingualuit_aerial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598"/>
            <a:ext cx="9144000" cy="6098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08663" y="6093296"/>
            <a:ext cx="26353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Кратер </a:t>
            </a:r>
            <a:r>
              <a:rPr lang="ru-RU" dirty="0" err="1" smtClean="0"/>
              <a:t>Пингалит</a:t>
            </a:r>
            <a:r>
              <a:rPr lang="ru-RU" dirty="0" smtClean="0"/>
              <a:t> (3,4 км)</a:t>
            </a:r>
            <a:endParaRPr lang="ru-RU" dirty="0"/>
          </a:p>
        </p:txBody>
      </p:sp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51028/v851028728/84db3/14K8k7ubH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8573975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5661248"/>
            <a:ext cx="50405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Каменный метеорит,</a:t>
            </a:r>
            <a:r>
              <a:rPr lang="ru-RU" dirty="0" smtClean="0"/>
              <a:t> в составе которого есть металлическое железо, оливин и сульфиты, также присутствует кора плавления</a:t>
            </a:r>
            <a:endParaRPr lang="ru-RU" dirty="0"/>
          </a:p>
        </p:txBody>
      </p:sp>
      <p:pic>
        <p:nvPicPr>
          <p:cNvPr id="6146" name="Picture 2" descr="23  Метеорит  Чебарк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2500" cy="51435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Карликовые планеты</dc:title>
  <dc:creator>Elena</dc:creator>
  <cp:lastModifiedBy>Elena</cp:lastModifiedBy>
  <cp:revision>10</cp:revision>
  <dcterms:created xsi:type="dcterms:W3CDTF">2020-02-05T21:05:26Z</dcterms:created>
  <dcterms:modified xsi:type="dcterms:W3CDTF">2021-08-09T10:51:10Z</dcterms:modified>
</cp:coreProperties>
</file>