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9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-kosmose.com/kometyi-solnechnoy-sistemyi/" TargetMode="External"/><Relationship Id="rId2" Type="http://schemas.openxmlformats.org/officeDocument/2006/relationships/hyperlink" Target="https://ru.wikipedia.org/wiki/%D0%9A%D0%BE%D0%BC%D0%B5%D1%82%D0%B0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и по запросу &quot;комета гклея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888712" cy="51225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82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Кометы</a:t>
            </a:r>
            <a:endParaRPr lang="ru-RU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&quot;облако аорта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836711"/>
            <a:ext cx="9144001" cy="485775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&quot;кометная орбита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86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кометы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06308" cy="56886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за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внимание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2"/>
              </a:rPr>
              <a:t>https://ru.wikipedia.org/wiki/%D0%9A%D0%BE%D0%BC%D0%B5%D1%82%D0%B0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16832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https://v-kosmose.com/kometyi-solnechnoy-sistemyi/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492896"/>
            <a:ext cx="3709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http://galspace.spb.ru/index382.html</a:t>
            </a:r>
            <a:endParaRPr lang="ru-RU" dirty="0"/>
          </a:p>
        </p:txBody>
      </p:sp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upload.wikimedia.org/wikipedia/commons/thumb/1/15/Comet_P1_McNaught02_-_23-01-07.jpg/1024px-Comet_P1_McNaught02_-_23-01-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396" y="188640"/>
            <a:ext cx="8811604" cy="58772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012160" y="6237312"/>
            <a:ext cx="297446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Комета </a:t>
            </a:r>
            <a:r>
              <a:rPr lang="en-US" dirty="0" smtClean="0"/>
              <a:t>C/2006 P1 (</a:t>
            </a:r>
            <a:r>
              <a:rPr lang="ru-RU" dirty="0" err="1" smtClean="0"/>
              <a:t>Макнота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&quot;кометная орбита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8996686" cy="55329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и по запросу &quot;кометы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604504" cy="51125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upload.wikimedia.org/wikipedia/commons/0/0f/Tempel_1_%28PIA02127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76672"/>
            <a:ext cx="4762500" cy="47625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15816" y="5733256"/>
            <a:ext cx="25190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Ядро кометы </a:t>
            </a:r>
            <a:r>
              <a:rPr lang="ru-RU" dirty="0" err="1" smtClean="0"/>
              <a:t>Темпеля</a:t>
            </a:r>
            <a:r>
              <a:rPr lang="ru-RU" dirty="0" smtClean="0"/>
              <a:t> 1</a:t>
            </a: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Комета C/2011 W3 (Лавджоя); снято с Международной космической стан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4719496" cy="64303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6309320"/>
            <a:ext cx="79208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Комета C/2011 W3 (</a:t>
            </a:r>
            <a:r>
              <a:rPr lang="ru-RU" dirty="0" err="1" smtClean="0"/>
              <a:t>Лавджоя</a:t>
            </a:r>
            <a:r>
              <a:rPr lang="ru-RU" dirty="0" smtClean="0"/>
              <a:t>); снято с Международной космической станции</a:t>
            </a:r>
            <a:endParaRPr lang="ru-RU" dirty="0"/>
          </a:p>
        </p:txBody>
      </p:sp>
    </p:spTree>
  </p:cSld>
  <p:clrMapOvr>
    <a:masterClrMapping/>
  </p:clrMapOvr>
  <p:transition advClick="0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омета C/1995 O1 (Хейла — Боппа); любительское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511744" cy="588218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6165304"/>
            <a:ext cx="624644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Комета C/1995 O1 (</a:t>
            </a:r>
            <a:r>
              <a:rPr lang="ru-RU" dirty="0" err="1" smtClean="0"/>
              <a:t>Хейла</a:t>
            </a:r>
            <a:r>
              <a:rPr lang="ru-RU" dirty="0" smtClean="0"/>
              <a:t> — </a:t>
            </a:r>
            <a:r>
              <a:rPr lang="ru-RU" dirty="0" err="1" smtClean="0"/>
              <a:t>Боппа</a:t>
            </a:r>
            <a:r>
              <a:rPr lang="ru-RU" dirty="0" smtClean="0"/>
              <a:t>); любительское фото</a:t>
            </a:r>
            <a:endParaRPr lang="ru-RU" dirty="0"/>
          </a:p>
        </p:txBody>
      </p:sp>
    </p:spTree>
  </p:cSld>
  <p:clrMapOvr>
    <a:masterClrMapping/>
  </p:clrMapOvr>
  <p:transition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e/e7/Cometorbit-ru.svg/1024px-Cometorbit-r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457456" cy="48068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indicator.ru/thumb/680x0/filters:quality(75):no_upscale()/imgs/2019/08/13/13/3514802/3195191a84f137664ab52c426489e0bf62eeea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077141" cy="51125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</Words>
  <Application>Microsoft Office PowerPoint</Application>
  <PresentationFormat>Экран (4:3)</PresentationFormat>
  <Paragraphs>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Карликовые планеты</dc:title>
  <dc:creator>Elena</dc:creator>
  <cp:lastModifiedBy>Elena</cp:lastModifiedBy>
  <cp:revision>12</cp:revision>
  <dcterms:created xsi:type="dcterms:W3CDTF">2020-02-05T21:05:26Z</dcterms:created>
  <dcterms:modified xsi:type="dcterms:W3CDTF">2021-08-09T11:37:16Z</dcterms:modified>
</cp:coreProperties>
</file>