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ликовые планеты это&quot;&quot;"/>
          <p:cNvPicPr>
            <a:picLocks noChangeAspect="1" noChangeArrowheads="1"/>
          </p:cNvPicPr>
          <p:nvPr/>
        </p:nvPicPr>
        <p:blipFill>
          <a:blip r:embed="rId2" cstate="print"/>
          <a:srcRect t="27391" b="21251"/>
          <a:stretch>
            <a:fillRect/>
          </a:stretch>
        </p:blipFill>
        <p:spPr bwMode="auto">
          <a:xfrm>
            <a:off x="8333" y="3212976"/>
            <a:ext cx="9135667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Карликовые планеты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5FY9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472608" cy="54726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32240" y="5301208"/>
            <a:ext cx="220861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err="1" smtClean="0"/>
              <a:t>Макемаке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692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 </a:t>
            </a:r>
            <a:r>
              <a:rPr lang="ru-RU" sz="3600" b="1" dirty="0" err="1" smtClean="0">
                <a:solidFill>
                  <a:schemeClr val="bg1"/>
                </a:solidFill>
              </a:rPr>
              <a:t>Макемаке</a:t>
            </a:r>
            <a:r>
              <a:rPr lang="ru-RU" sz="3600" b="1" dirty="0" smtClean="0">
                <a:solidFill>
                  <a:schemeClr val="bg1"/>
                </a:solidFill>
              </a:rPr>
              <a:t> — третья по величине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3EL61art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7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1628800"/>
            <a:ext cx="160576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err="1" smtClean="0"/>
              <a:t>Хаумеа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Карликовая планета, не обладающая шарообразной формой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&quot;карликовые планеты эт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851482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внимание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https://geo.koltyrin.ru/minitest/karlikovye_planety.php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https://spaceworlds.ru/solnechnaya-sistema/karlikovye-planety/karliki-solnechnoj-sistemy.html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Церер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201815" cy="5201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5733256"/>
            <a:ext cx="16398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Церера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Самая близкая к Солнцу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карликовая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планета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upload.wikimedia.org/wikipedia/commons/1/16/Ceres_Earth_Moon_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146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28384" y="1124744"/>
            <a:ext cx="789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98072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Луна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725144"/>
            <a:ext cx="9954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Церера</a:t>
            </a:r>
            <a:endParaRPr lang="ru-RU" sz="2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асположение орбиты Цереры"/>
          <p:cNvPicPr>
            <a:picLocks noChangeAspect="1" noChangeArrowheads="1"/>
          </p:cNvPicPr>
          <p:nvPr/>
        </p:nvPicPr>
        <p:blipFill>
          <a:blip r:embed="rId2" cstate="print"/>
          <a:srcRect r="6680"/>
          <a:stretch>
            <a:fillRect/>
          </a:stretch>
        </p:blipFill>
        <p:spPr bwMode="auto">
          <a:xfrm>
            <a:off x="0" y="764704"/>
            <a:ext cx="9144000" cy="51341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d/de/Ceres_Cutaway_inernaz.png/800px-Ceres_Cutaway_inern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457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8" y="0"/>
            <a:ext cx="29878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Строение Цереры:</a:t>
            </a:r>
            <a:br>
              <a:rPr lang="ru-RU" dirty="0" smtClean="0"/>
            </a:br>
            <a:r>
              <a:rPr lang="ru-RU" dirty="0" smtClean="0"/>
              <a:t>1 — тонкий слой реголита;</a:t>
            </a:r>
            <a:br>
              <a:rPr lang="ru-RU" dirty="0" smtClean="0"/>
            </a:br>
            <a:r>
              <a:rPr lang="ru-RU" dirty="0" smtClean="0"/>
              <a:t>2 — ледяная мантия;</a:t>
            </a:r>
            <a:br>
              <a:rPr lang="ru-RU" dirty="0" smtClean="0"/>
            </a:br>
            <a:r>
              <a:rPr lang="ru-RU" dirty="0" smtClean="0"/>
              <a:t>3 — каменное ядро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luto in True Color - High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240" y="836712"/>
            <a:ext cx="6021288" cy="6021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0232" y="5877272"/>
            <a:ext cx="15804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Плутон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5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Самая большая карликовая планета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c/c9/Internal_Structure_of_Pluto-ru.jpg/800px-Internal_Structure_of_Pluto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9287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8" y="4549676"/>
            <a:ext cx="298782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Строение Плутона: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 — Замерзший азот;</a:t>
            </a:r>
            <a:br>
              <a:rPr lang="ru-RU" dirty="0" smtClean="0"/>
            </a:br>
            <a:r>
              <a:rPr lang="ru-RU" dirty="0" smtClean="0"/>
              <a:t>2 — Водяной лед;</a:t>
            </a:r>
            <a:br>
              <a:rPr lang="ru-RU" dirty="0" smtClean="0"/>
            </a:br>
            <a:r>
              <a:rPr lang="ru-RU" dirty="0" smtClean="0"/>
              <a:t>3 — каменное ядро (силикаты и водный лёд)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f/f2/Pluto_Charon_Moon_Earth_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944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5589240"/>
            <a:ext cx="789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9269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Луна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8599" y="3429000"/>
            <a:ext cx="9954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Церера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284984"/>
            <a:ext cx="882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Плутон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ris and dysnom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8951"/>
            <a:ext cx="6912768" cy="68769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844824"/>
            <a:ext cx="140936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/>
              <a:t>Эрида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7367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Самая тяжелая карликовая планета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upload.wikimedia.org/wikipedia/commons/thumb/9/95/Eris_Orbit.ru.svg/800px-Eris_Orbit.ru.svg.png"/>
          <p:cNvPicPr>
            <a:picLocks noChangeAspect="1" noChangeArrowheads="1"/>
          </p:cNvPicPr>
          <p:nvPr/>
        </p:nvPicPr>
        <p:blipFill>
          <a:blip r:embed="rId3" cstate="print"/>
          <a:srcRect r="46136" b="19091"/>
          <a:stretch>
            <a:fillRect/>
          </a:stretch>
        </p:blipFill>
        <p:spPr bwMode="auto">
          <a:xfrm>
            <a:off x="5769386" y="3068960"/>
            <a:ext cx="3374614" cy="3789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75648" y="23488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Орбита Эриды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Карликовые планеты</dc:title>
  <dc:creator>Elena</dc:creator>
  <cp:lastModifiedBy>Elena</cp:lastModifiedBy>
  <cp:revision>11</cp:revision>
  <dcterms:created xsi:type="dcterms:W3CDTF">2020-02-05T21:05:26Z</dcterms:created>
  <dcterms:modified xsi:type="dcterms:W3CDTF">2021-08-09T10:26:57Z</dcterms:modified>
</cp:coreProperties>
</file>