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99"/>
    <a:srgbClr val="4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ages.astronet.ru/pubd/2004/06/17/0001198433/asteroid4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034330" cy="56886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2420888"/>
            <a:ext cx="61257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Астероиды</a:t>
            </a:r>
            <a:endParaRPr lang="ru-RU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v-kosmose.com/wp-content/uploads/2014/08/itokawa_1280_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672439" cy="54726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азмеры астероидов (metkere.com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53969" cy="599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&quot;астероиды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&quot;астероиды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0990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за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внимание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https://ru.wikipedia.org/wiki/%D0%90%D1%81%D1%82%D0%B5%D1%80%D0%BE%D0%B8%D0%B4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рупный план Эроса, отображенный в 2000 году. Орбитальный путь астероида позволяет ему приближаться к Земле. За прибытием наблюдали в телескоп Спитцер и прочие земные приб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382000" cy="6286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32240" y="6093296"/>
            <a:ext cx="163519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Астероид Э</a:t>
            </a:r>
            <a:r>
              <a:rPr lang="en-US" dirty="0" err="1" smtClean="0"/>
              <a:t>poc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ппарат Галилео заметил, что астероиды способны располагать спутник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82000" cy="60674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732240" y="6093296"/>
            <a:ext cx="155343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Астероид </a:t>
            </a:r>
            <a:r>
              <a:rPr lang="ru-RU" dirty="0" err="1" smtClean="0"/>
              <a:t>Ида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Мозаика из наилучших обзоров крупнейшего астероида Вес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82000" cy="62865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732240" y="6093296"/>
            <a:ext cx="17057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Астероид Веста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42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Самый крупный </a:t>
            </a:r>
            <a:r>
              <a:rPr lang="ru-RU" sz="2800" dirty="0" smtClean="0">
                <a:solidFill>
                  <a:schemeClr val="bg1"/>
                </a:solidFill>
              </a:rPr>
              <a:t>астероид главного пояса астероидов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аспределение астероидов в Солнечной систем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858000" cy="6858000"/>
          </a:xfrm>
          <a:prstGeom prst="rect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>
            <a:off x="1259632" y="6021288"/>
            <a:ext cx="1584176" cy="468632"/>
          </a:xfrm>
          <a:prstGeom prst="wedgeEllipseCallout">
            <a:avLst>
              <a:gd name="adj1" fmla="val 54169"/>
              <a:gd name="adj2" fmla="val -76092"/>
            </a:avLst>
          </a:prstGeom>
          <a:solidFill>
            <a:srgbClr val="CCFF99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Юпитер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0" y="1052736"/>
            <a:ext cx="2160240" cy="468632"/>
          </a:xfrm>
          <a:prstGeom prst="wedgeEllipseCallout">
            <a:avLst>
              <a:gd name="adj1" fmla="val 34739"/>
              <a:gd name="adj2" fmla="val 269369"/>
            </a:avLst>
          </a:prstGeom>
          <a:solidFill>
            <a:srgbClr val="FFFFFF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«Троянцы»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6516216" y="4941168"/>
            <a:ext cx="2160240" cy="468632"/>
          </a:xfrm>
          <a:prstGeom prst="wedgeEllipseCallout">
            <a:avLst>
              <a:gd name="adj1" fmla="val -48530"/>
              <a:gd name="adj2" fmla="val 135023"/>
            </a:avLst>
          </a:prstGeom>
          <a:solidFill>
            <a:srgbClr val="FFFFFF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«Греки»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6444208" y="548680"/>
            <a:ext cx="1584176" cy="468632"/>
          </a:xfrm>
          <a:prstGeom prst="wedgeEllipseCallout">
            <a:avLst>
              <a:gd name="adj1" fmla="val -74079"/>
              <a:gd name="adj2" fmla="val 115831"/>
            </a:avLst>
          </a:prstGeom>
          <a:solidFill>
            <a:srgbClr val="FFFFFF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Хильды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71800" y="5733256"/>
            <a:ext cx="266328" cy="266328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3284984"/>
            <a:ext cx="266328" cy="266328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16016" y="3284984"/>
            <a:ext cx="266328" cy="2663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691680" y="476672"/>
            <a:ext cx="5976664" cy="5976664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ьная выноска 4"/>
          <p:cNvSpPr/>
          <p:nvPr/>
        </p:nvSpPr>
        <p:spPr>
          <a:xfrm>
            <a:off x="2555776" y="476672"/>
            <a:ext cx="2412776" cy="1044696"/>
          </a:xfrm>
          <a:prstGeom prst="wedgeEllipseCallout">
            <a:avLst>
              <a:gd name="adj1" fmla="val 32963"/>
              <a:gd name="adj2" fmla="val 87043"/>
            </a:avLst>
          </a:prstGeom>
          <a:solidFill>
            <a:srgbClr val="FFFFFF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Главный пояс астероидов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23928" y="2492896"/>
            <a:ext cx="1728192" cy="1778496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ьная выноска 11"/>
          <p:cNvSpPr/>
          <p:nvPr/>
        </p:nvSpPr>
        <p:spPr>
          <a:xfrm>
            <a:off x="5004048" y="2708920"/>
            <a:ext cx="1656184" cy="468632"/>
          </a:xfrm>
          <a:prstGeom prst="wedgeEllipseCallout">
            <a:avLst>
              <a:gd name="adj1" fmla="val -58080"/>
              <a:gd name="adj2" fmla="val 103036"/>
            </a:avLst>
          </a:prstGeom>
          <a:solidFill>
            <a:srgbClr val="FFFF00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Солнце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995936" y="2420888"/>
            <a:ext cx="1224136" cy="468632"/>
          </a:xfrm>
          <a:prstGeom prst="wedgeEllipseCallout">
            <a:avLst>
              <a:gd name="adj1" fmla="val -57654"/>
              <a:gd name="adj2" fmla="val 154216"/>
            </a:avLst>
          </a:prstGeom>
          <a:solidFill>
            <a:srgbClr val="CCFF99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Марс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и по запросу &quot;астероиды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677025" cy="65976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588224" y="5661248"/>
            <a:ext cx="206997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Астероид Лютеция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thumb/8/81/951_Gaspra.jpg/800px-951_Gasp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620000" cy="63341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588224" y="5661248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Астероид </a:t>
            </a:r>
            <a:r>
              <a:rPr lang="ru-RU" dirty="0" err="1" smtClean="0"/>
              <a:t>Гаспра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 Паллада"/>
          <p:cNvPicPr>
            <a:picLocks noChangeAspect="1" noChangeArrowheads="1"/>
          </p:cNvPicPr>
          <p:nvPr/>
        </p:nvPicPr>
        <p:blipFill>
          <a:blip r:embed="rId2" cstate="print"/>
          <a:srcRect l="33333" r="31667"/>
          <a:stretch>
            <a:fillRect/>
          </a:stretch>
        </p:blipFill>
        <p:spPr bwMode="auto">
          <a:xfrm>
            <a:off x="1979712" y="620688"/>
            <a:ext cx="4968552" cy="473195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588224" y="5661248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Астероид Паллада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5961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Астероид </a:t>
            </a:r>
            <a:r>
              <a:rPr lang="ru-RU" sz="3200" b="1" dirty="0" smtClean="0">
                <a:solidFill>
                  <a:schemeClr val="bg1"/>
                </a:solidFill>
              </a:rPr>
              <a:t>с </a:t>
            </a:r>
            <a:r>
              <a:rPr lang="ru-RU" sz="3200" b="1" dirty="0" smtClean="0">
                <a:solidFill>
                  <a:schemeClr val="bg1"/>
                </a:solidFill>
              </a:rPr>
              <a:t>самым большим </a:t>
            </a:r>
            <a:r>
              <a:rPr lang="ru-RU" sz="3200" b="1" dirty="0" smtClean="0">
                <a:solidFill>
                  <a:schemeClr val="bg1"/>
                </a:solidFill>
              </a:rPr>
              <a:t>наклоном орбиты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равнение размеров некоторых астероид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48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Карликовые планеты</dc:title>
  <dc:creator>Elena</dc:creator>
  <cp:lastModifiedBy>Elena</cp:lastModifiedBy>
  <cp:revision>21</cp:revision>
  <dcterms:created xsi:type="dcterms:W3CDTF">2020-02-05T21:05:26Z</dcterms:created>
  <dcterms:modified xsi:type="dcterms:W3CDTF">2021-08-10T10:00:08Z</dcterms:modified>
</cp:coreProperties>
</file>