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PJWq1m53G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pace Planets Asteroid Moon Fantastic Cosmic Stock Vector (Royalty Free)  1051255550"/>
          <p:cNvPicPr>
            <a:picLocks noChangeAspect="1" noChangeArrowheads="1"/>
          </p:cNvPicPr>
          <p:nvPr/>
        </p:nvPicPr>
        <p:blipFill>
          <a:blip r:embed="rId2" cstate="print"/>
          <a:srcRect t="21600" b="10901"/>
          <a:stretch>
            <a:fillRect/>
          </a:stretch>
        </p:blipFill>
        <p:spPr bwMode="auto">
          <a:xfrm>
            <a:off x="0" y="2924944"/>
            <a:ext cx="9142115" cy="155520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8" y="836712"/>
            <a:ext cx="7772400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Малые тела Солнечной системы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3164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класс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Elena\Desktop\planety-solnechnoy-sistemy-e151570953374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08720"/>
            <a:ext cx="9089009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83568" y="188640"/>
            <a:ext cx="7992888" cy="64807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Ответьте на вопросы: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268760"/>
            <a:ext cx="8064896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ru-RU" sz="2800" dirty="0" smtClean="0"/>
              <a:t>1. Какие </a:t>
            </a:r>
            <a:r>
              <a:rPr lang="ru-RU" sz="2800" dirty="0" smtClean="0"/>
              <a:t>тела относят к большим планетам?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2276872"/>
            <a:ext cx="8064896" cy="1035496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/>
              <a:t>2. Перечислите </a:t>
            </a:r>
            <a:r>
              <a:rPr lang="ru-RU" sz="2800" dirty="0" smtClean="0"/>
              <a:t>планеты в порядке увеличения их расстояний до Солнца. </a:t>
            </a:r>
            <a:endParaRPr lang="ru-RU" sz="2800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5576" y="3933056"/>
            <a:ext cx="8064896" cy="936104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/>
              <a:t>3. По каким физическим характеристикам планеты Солнечной системы разделяют на две группы?</a:t>
            </a:r>
            <a:endParaRPr lang="ru-RU" sz="2800" dirty="0" smtClean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55576" y="5085184"/>
            <a:ext cx="8064896" cy="936104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/>
              <a:t>4. </a:t>
            </a:r>
            <a:r>
              <a:rPr lang="ru-RU" sz="2800" dirty="0" smtClean="0"/>
              <a:t>Какие еще объекты входят в состав Солнечной системы?</a:t>
            </a:r>
            <a:endParaRPr lang="ru-RU" sz="2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5589240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3"/>
              </a:rPr>
              <a:t>https://www.youtube.com/watch?v=MPJWq1m53Gs</a:t>
            </a:r>
            <a:r>
              <a:rPr lang="ru-RU" dirty="0" smtClean="0"/>
              <a:t> (2,5 мин)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Elena\Desktop\planety-solnechnoy-sistemy-e151570953374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908720"/>
            <a:ext cx="9089009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83568" y="188640"/>
            <a:ext cx="7992888" cy="648071"/>
          </a:xfrm>
          <a:prstGeom prst="rect">
            <a:avLst/>
          </a:prstGeom>
          <a:solidFill>
            <a:schemeClr val="bg1">
              <a:alpha val="83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Малые тела Солнечной системы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936104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урока: </a:t>
            </a:r>
            <a:r>
              <a:rPr lang="ru-RU" sz="2800" dirty="0" smtClean="0"/>
              <a:t>изучить характеристики малых тел Солнечной системы </a:t>
            </a:r>
            <a:r>
              <a:rPr lang="ru-RU" sz="2800" dirty="0" smtClean="0"/>
              <a:t>на </a:t>
            </a:r>
            <a:r>
              <a:rPr lang="ru-RU" sz="2800" dirty="0" smtClean="0"/>
              <a:t>основе классификации тел в астрономии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060848"/>
            <a:ext cx="2376264" cy="504056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урока: </a:t>
            </a:r>
            <a:endParaRPr lang="ru-RU" sz="2800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9592" y="3645024"/>
            <a:ext cx="8064896" cy="1296144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/>
              <a:t>2. Выяснить характерные </a:t>
            </a:r>
            <a:r>
              <a:rPr lang="ru-RU" sz="2800" dirty="0" smtClean="0"/>
              <a:t>отличительные особенности от других объектов Солнечной системы 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99592" y="5013176"/>
            <a:ext cx="8064896" cy="1035496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dirty="0" smtClean="0"/>
              <a:t>3. Узнать о расположении </a:t>
            </a:r>
            <a:r>
              <a:rPr lang="ru-RU" sz="2800" dirty="0" smtClean="0"/>
              <a:t>в Солнечной системе, </a:t>
            </a:r>
            <a:r>
              <a:rPr lang="ru-RU" sz="2800" dirty="0" smtClean="0"/>
              <a:t>особенностях орбит, строении и составе</a:t>
            </a:r>
            <a:endParaRPr lang="ru-RU" sz="2800" dirty="0" smtClean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27584" y="2636912"/>
            <a:ext cx="8064896" cy="855712"/>
          </a:xfrm>
          <a:prstGeom prst="rect">
            <a:avLst/>
          </a:prstGeom>
          <a:solidFill>
            <a:schemeClr val="bg1">
              <a:alpha val="75000"/>
            </a:schemeClr>
          </a:solidFill>
          <a:effectLst>
            <a:softEdge rad="63500"/>
          </a:effectLst>
        </p:spPr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dirty="0" smtClean="0"/>
              <a:t>1. Определить понятия «астероид», «карликовая планета», «комета», «метеорит», «болид»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Space Planets Asteroid Moon Fantastic Cosmic Stock Vector (Royalty Free)  1051255550"/>
          <p:cNvPicPr>
            <a:picLocks noChangeAspect="1" noChangeArrowheads="1"/>
          </p:cNvPicPr>
          <p:nvPr/>
        </p:nvPicPr>
        <p:blipFill>
          <a:blip r:embed="rId2" cstate="print"/>
          <a:srcRect t="21600" b="10901"/>
          <a:stretch>
            <a:fillRect/>
          </a:stretch>
        </p:blipFill>
        <p:spPr bwMode="auto">
          <a:xfrm>
            <a:off x="0" y="2924944"/>
            <a:ext cx="9142115" cy="1555208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683568" y="620688"/>
            <a:ext cx="7992888" cy="1800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Домашнее задание: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3200" dirty="0" smtClean="0"/>
              <a:t>Параграф 20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Корректировать ответы на вопросы в листе индивидуальных заданий 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76672"/>
            <a:ext cx="1918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Ресурсы: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132856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https://sci-news.ru/2019/10-faktov-o-solnechnoj-sisteme/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268760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https://www.shutterstock.com/ru/image-vector/space-planets-asteroid-moon-fantastic-cosmic-1051255550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153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Малые тела Солнечной системы</dc:title>
  <dc:creator>Elena</dc:creator>
  <cp:lastModifiedBy>Elena</cp:lastModifiedBy>
  <cp:revision>24</cp:revision>
  <dcterms:created xsi:type="dcterms:W3CDTF">2021-08-09T10:52:16Z</dcterms:created>
  <dcterms:modified xsi:type="dcterms:W3CDTF">2021-08-09T15:31:20Z</dcterms:modified>
</cp:coreProperties>
</file>