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овь Васильевна" initials="ЛВ" lastIdx="1" clrIdx="0">
    <p:extLst>
      <p:ext uri="{19B8F6BF-5375-455C-9EA6-DF929625EA0E}">
        <p15:presenceInfo xmlns="" xmlns:p15="http://schemas.microsoft.com/office/powerpoint/2012/main" userId="Любовь Васи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7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C66902-51EC-456D-A883-179B38A33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4712317-086A-4662-BFBB-55027A79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AE635C-1E69-4AF0-9B1B-35A8DA86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91B4B9-A847-4452-B957-55B49395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2114FD3-C5F1-46D2-94E1-E59453B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1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B550AA-6659-498A-9459-3D70B768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13D2826-33D9-4A0F-8B98-00D0B4BBA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3379893-1FE4-43B2-8088-41DC6C821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F62386-473E-4FF3-BEEC-7CB7ADC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25FBB5-9F69-4D6F-9521-9B25E1CC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0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F8DDD78-9720-403C-BC8D-19A73442D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021DD48-1826-4E8B-BFD3-4A782FA5D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F50997B-01F4-44AB-A00E-8092645D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6C006C-250B-48C0-B6CE-EBB94851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A6B7EB8-42B0-4FA2-BA9C-80326F62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E0858C-A1DB-4D31-A81F-490BC80A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090338D-6C8E-4CC6-98D6-29DBAA277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A96987-0D13-4295-942B-C137E53F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52C934-5221-4C05-BD05-C05CD692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AA22D1-A203-4515-AA21-68D4E8CE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0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47E934-BDEA-42B5-AE26-8E65E36A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CDEDA5-E452-4770-9FC7-94961A13C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6C0FB5-A2AA-452E-85F8-3D2E0D2A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107E41B-5DC7-431D-BE15-00FCCD9F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638610-4EB8-4995-88EB-B0C4E66F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E35AD7-12A1-4464-A4A8-B034C78E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643FFA-2E72-4BE7-8BE2-A0051CF8B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7EE32B2-EDC7-4F39-8240-63F65F4E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5908A0-53E3-43CB-B2EE-05EA848F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5855584-084E-4FBA-8DE7-7F60FB43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0620831-C589-4FAC-A003-6E4F20AB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1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646655-45A0-41D5-829D-E3FCA735C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A7FB3C2-2A79-4FF7-BEC2-E10DA6568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C1A5367-15F5-43DC-AC36-D45CD1D34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E18F46E-1836-478E-9110-78EA6FAAC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601D6B9-3D77-4FF4-8D90-ECB568FB2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715563A-3BA6-47F5-9115-622BD573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8E124E3-0892-4456-912E-76BD8733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A590826-28ED-4576-8265-A45F45D6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015796-1E2D-4B98-864D-30FD94C7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3A6D2B-C1CB-41A0-A852-1CA6F9C1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3DFD426-5E27-49D0-9CAE-DA81E970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17D00C2-25DA-4075-B6CE-23EBB5AC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4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8E67511-F976-4FC2-8DC2-A167CE9F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376A39D-3526-4962-B0D4-91CD85BC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5F3D5C9-6B08-4EAB-AFEA-E4A25EEB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78F6F2-8E84-4A24-B024-A60DB379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90C552-F48E-4B74-9F04-23C96D2E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1B33B60-D1B4-480E-8D5A-EA81B448B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56889CF-2E5F-4AF3-B2DE-3392847A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89C5878-1BA4-46A6-92FD-7AF207C0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DFA6E8F-DE44-4FF1-B25B-EA9103A8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4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A0D889-7AFE-49DF-9F4C-D7E7D822B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B91F7A1-B109-4525-AE45-EEB767A66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3DCBE9A-989C-4B89-BFBC-8D8DC7956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32C28A7-5E10-4541-83F6-B0D50EF4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2CA9A0E-FE53-4B40-BDAC-A2B4E661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8DB1D29-0750-407E-9DCA-1B83E3A6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4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77D880-0F15-457F-9AA3-DD4A4496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CB074E2-0FE1-41F7-B3FA-DE86731A3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277234-6A5D-4C8F-801A-B0781FC13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1F66-F2FB-45BA-A78F-9072DABE687E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7188E-1EC5-432F-B985-10CC834F2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F1126A-71DC-4150-A02F-347531EDE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C817-D9E7-424C-A5F8-E04D4AA2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3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440" y="679270"/>
            <a:ext cx="9144000" cy="326571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«Литература 6 класс»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3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chool40-7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36" y="240789"/>
            <a:ext cx="9643640" cy="62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4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chool40-7\Desktop\1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05096"/>
            <a:ext cx="10894423" cy="605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26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chool40-7\Desktop\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462224"/>
            <a:ext cx="10293531" cy="571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58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6564330-B0F1-470B-A4CC-A12A8016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681" y="141402"/>
            <a:ext cx="11821213" cy="6716597"/>
          </a:xfrm>
        </p:spPr>
        <p:txBody>
          <a:bodyPr>
            <a:normAutofit/>
          </a:bodyPr>
          <a:lstStyle/>
          <a:p>
            <a:endParaRPr lang="ru-RU" sz="6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C:\Users\school40-7\Desktop\img_user_file_5b09374fc85e9_0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67" y="11828"/>
            <a:ext cx="9128230" cy="684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3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hool40-7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34" y="429347"/>
            <a:ext cx="8583885" cy="596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66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hool40-7\Desktop\otzyv_dubrov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389" y="0"/>
            <a:ext cx="6087290" cy="661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6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chool40-7\Desktop\taras-bul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577" y="241873"/>
            <a:ext cx="5760720" cy="63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73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chool40-7\Desktop\bir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06" y="116849"/>
            <a:ext cx="5760720" cy="647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78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chool40-7\Desktop\15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202" y="496388"/>
            <a:ext cx="9015513" cy="549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46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chool40-7\Desktop\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268" y="275865"/>
            <a:ext cx="4510949" cy="622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2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chool40-7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94" y="326572"/>
            <a:ext cx="10071888" cy="578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486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</Words>
  <Application>Microsoft Office PowerPoint</Application>
  <PresentationFormat>Произвольный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Викторина «Литература 6 класс»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Васильевна</dc:creator>
  <cp:lastModifiedBy>school40-7</cp:lastModifiedBy>
  <cp:revision>15</cp:revision>
  <dcterms:created xsi:type="dcterms:W3CDTF">2021-01-14T09:15:36Z</dcterms:created>
  <dcterms:modified xsi:type="dcterms:W3CDTF">2021-08-20T09:23:37Z</dcterms:modified>
</cp:coreProperties>
</file>