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90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dirty="0" smtClean="0">
                <a:latin typeface="Arial Black" panose="020B0A04020102020204" pitchFamily="34" charset="0"/>
              </a:rPr>
              <a:t>Деловая игра </a:t>
            </a:r>
            <a:r>
              <a:rPr lang="ru-RU" sz="4800" dirty="0">
                <a:latin typeface="Arial Black" panose="020B0A04020102020204" pitchFamily="34" charset="0"/>
              </a:rPr>
              <a:t/>
            </a:r>
            <a:br>
              <a:rPr lang="ru-RU" sz="4800" dirty="0">
                <a:latin typeface="Arial Black" panose="020B0A04020102020204" pitchFamily="34" charset="0"/>
              </a:rPr>
            </a:br>
            <a:r>
              <a:rPr lang="ru-RU" sz="4800" dirty="0" smtClean="0">
                <a:latin typeface="Arial Black" panose="020B0A04020102020204" pitchFamily="34" charset="0"/>
              </a:rPr>
              <a:t>«В мире профессий»</a:t>
            </a:r>
            <a:br>
              <a:rPr lang="ru-RU" sz="4800" dirty="0" smtClean="0">
                <a:latin typeface="Arial Black" panose="020B0A04020102020204" pitchFamily="34" charset="0"/>
              </a:rPr>
            </a:br>
            <a:endParaRPr lang="ru-RU" sz="4800" dirty="0"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Составитель: </a:t>
            </a:r>
            <a:r>
              <a:rPr lang="ru-RU" dirty="0" err="1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Попикова</a:t>
            </a:r>
            <a:r>
              <a:rPr lang="ru-RU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Т.Б.</a:t>
            </a:r>
          </a:p>
          <a:p>
            <a:r>
              <a:rPr lang="ru-RU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</a:t>
            </a:r>
            <a:r>
              <a:rPr lang="ru-RU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читель начальных классов</a:t>
            </a:r>
          </a:p>
          <a:p>
            <a:r>
              <a:rPr lang="ru-RU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</a:t>
            </a:r>
            <a:r>
              <a:rPr lang="ru-RU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ород Санкт-Петербург</a:t>
            </a:r>
            <a:r>
              <a:rPr lang="ru-RU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ru-RU" dirty="0" smtClean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ЧОУ Школа ГРАН</a:t>
            </a:r>
          </a:p>
        </p:txBody>
      </p:sp>
    </p:spTree>
    <p:extLst>
      <p:ext uri="{BB962C8B-B14F-4D97-AF65-F5344CB8AC3E}">
        <p14:creationId xmlns:p14="http://schemas.microsoft.com/office/powerpoint/2010/main" val="347193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0789" y="889686"/>
            <a:ext cx="60795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 небе синем самолёт,</a:t>
            </a:r>
          </a:p>
          <a:p>
            <a:r>
              <a:rPr lang="ru-RU" sz="2800" dirty="0"/>
              <a:t>Управляет им …..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1802" y="2373269"/>
            <a:ext cx="466725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39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388" y="436605"/>
            <a:ext cx="6870357" cy="590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501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197" y="349603"/>
            <a:ext cx="87927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/>
              <a:t>«</a:t>
            </a:r>
            <a:r>
              <a:rPr lang="ru-RU" sz="2800" b="1" dirty="0"/>
              <a:t>Профессия – это основное занятие человека</a:t>
            </a:r>
            <a:r>
              <a:rPr lang="ru-RU" sz="4400" dirty="0"/>
              <a:t>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22" y="1715273"/>
            <a:ext cx="975360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84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6856" y="270473"/>
            <a:ext cx="64716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/>
              <a:t>«</a:t>
            </a:r>
            <a:r>
              <a:rPr lang="ru-RU" sz="4800" b="1" dirty="0"/>
              <a:t>Собери пословицы</a:t>
            </a:r>
            <a:r>
              <a:rPr lang="ru-RU" sz="4800" dirty="0"/>
              <a:t>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51006" y="1266907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1.	Кто любит труд, того люди чтут.</a:t>
            </a:r>
          </a:p>
          <a:p>
            <a:r>
              <a:rPr lang="ru-RU" sz="2000" dirty="0"/>
              <a:t>2.	Труд человека кормит, а лень портит.</a:t>
            </a:r>
          </a:p>
          <a:p>
            <a:r>
              <a:rPr lang="ru-RU" sz="2000" dirty="0"/>
              <a:t>3.	Языком не торопись, а делом не ленись.</a:t>
            </a:r>
          </a:p>
          <a:p>
            <a:r>
              <a:rPr lang="ru-RU" sz="2000" dirty="0"/>
              <a:t>4.	Кто любит трудиться, тому без дела не сидится.</a:t>
            </a:r>
          </a:p>
          <a:p>
            <a:r>
              <a:rPr lang="ru-RU" sz="2000" dirty="0"/>
              <a:t>5.	Научился сам -  научи другого.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677" y="3371336"/>
            <a:ext cx="4276725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34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7018" y="505596"/>
            <a:ext cx="5715000" cy="5715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08" y="293968"/>
            <a:ext cx="2857500" cy="42862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7225" y="4105661"/>
            <a:ext cx="2667000" cy="22383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339518" y="122194"/>
            <a:ext cx="49712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/>
              <a:t>«Угадай профессию»</a:t>
            </a:r>
          </a:p>
        </p:txBody>
      </p:sp>
    </p:spTree>
    <p:extLst>
      <p:ext uri="{BB962C8B-B14F-4D97-AF65-F5344CB8AC3E}">
        <p14:creationId xmlns:p14="http://schemas.microsoft.com/office/powerpoint/2010/main" val="1982876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5241" y="218430"/>
            <a:ext cx="3409950" cy="36766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8430"/>
            <a:ext cx="4181475" cy="55149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9999" y="292031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935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48250" cy="381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078" y="4267843"/>
            <a:ext cx="2381250" cy="22764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8250" y="87527"/>
            <a:ext cx="4953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81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4235" y="221048"/>
            <a:ext cx="54393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/>
              <a:t>«Кто чем занимается?»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8941" y="1221938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•	Зубы лечит: хирург, стоматолог, медсестра.</a:t>
            </a:r>
          </a:p>
          <a:p>
            <a:r>
              <a:rPr lang="ru-RU" dirty="0"/>
              <a:t>•	Корову доит: доярка, пастух, дворник.</a:t>
            </a:r>
          </a:p>
          <a:p>
            <a:r>
              <a:rPr lang="ru-RU" dirty="0"/>
              <a:t>•	Дом строит: маляр, строитель, слесарь.</a:t>
            </a:r>
          </a:p>
          <a:p>
            <a:r>
              <a:rPr lang="ru-RU" dirty="0"/>
              <a:t>•	Снег метёт: шофёр, лётчик, дворник.</a:t>
            </a:r>
          </a:p>
          <a:p>
            <a:r>
              <a:rPr lang="ru-RU" dirty="0"/>
              <a:t>•	Детей учит: библиотекарь, нянечка, учитель.</a:t>
            </a:r>
          </a:p>
          <a:p>
            <a:r>
              <a:rPr lang="ru-RU" dirty="0"/>
              <a:t>•	Рубашки шьёт: швея, сапожник, часовщик.</a:t>
            </a:r>
          </a:p>
          <a:p>
            <a:r>
              <a:rPr lang="ru-RU" dirty="0"/>
              <a:t>•	Охраняет границу: тракторист, пограничник, почтальон.</a:t>
            </a:r>
          </a:p>
          <a:p>
            <a:r>
              <a:rPr lang="ru-RU" dirty="0"/>
              <a:t>•	Добывает уголь: художник, водитель, шахтёр.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0177" y="608956"/>
            <a:ext cx="3533775" cy="59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352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69247" y="107011"/>
            <a:ext cx="40030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«Кто так говорит?»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22141" y="761842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>•	«Кому добавки</a:t>
            </a:r>
            <a:r>
              <a:rPr lang="ru-RU" sz="1600" dirty="0" smtClean="0"/>
              <a:t>?»</a:t>
            </a:r>
            <a:endParaRPr lang="ru-RU" sz="1600" dirty="0"/>
          </a:p>
          <a:p>
            <a:r>
              <a:rPr lang="ru-RU" sz="1600" dirty="0"/>
              <a:t>•	«Какой зуб вас беспокоит?» </a:t>
            </a:r>
            <a:endParaRPr lang="ru-RU" sz="1600" dirty="0" smtClean="0"/>
          </a:p>
          <a:p>
            <a:r>
              <a:rPr lang="ru-RU" sz="1600" dirty="0" smtClean="0"/>
              <a:t>•</a:t>
            </a:r>
            <a:r>
              <a:rPr lang="ru-RU" sz="1600" dirty="0"/>
              <a:t>	«Большое спасибо за покупку» </a:t>
            </a:r>
            <a:endParaRPr lang="ru-RU" sz="1600" dirty="0" smtClean="0"/>
          </a:p>
          <a:p>
            <a:r>
              <a:rPr lang="ru-RU" sz="1600" dirty="0" smtClean="0"/>
              <a:t>•</a:t>
            </a:r>
            <a:r>
              <a:rPr lang="ru-RU" sz="1600" dirty="0"/>
              <a:t>	«Вам посылка, </a:t>
            </a:r>
            <a:r>
              <a:rPr lang="ru-RU" sz="1600" dirty="0" smtClean="0"/>
              <a:t>распишитесь!» </a:t>
            </a:r>
          </a:p>
          <a:p>
            <a:r>
              <a:rPr lang="ru-RU" sz="1600" dirty="0" smtClean="0"/>
              <a:t>•</a:t>
            </a:r>
            <a:r>
              <a:rPr lang="ru-RU" sz="1600" dirty="0"/>
              <a:t>	«В мою сеть попало много </a:t>
            </a:r>
            <a:r>
              <a:rPr lang="ru-RU" sz="1600" dirty="0" smtClean="0"/>
              <a:t>рыбы!» </a:t>
            </a:r>
          </a:p>
          <a:p>
            <a:r>
              <a:rPr lang="ru-RU" sz="1600" dirty="0" smtClean="0"/>
              <a:t>•</a:t>
            </a:r>
            <a:r>
              <a:rPr lang="ru-RU" sz="1600" dirty="0"/>
              <a:t>	«Тема сегодняшнего урока «Полезные </a:t>
            </a:r>
            <a:r>
              <a:rPr lang="ru-RU" sz="1600" dirty="0" smtClean="0"/>
              <a:t>ископаемые». </a:t>
            </a:r>
          </a:p>
          <a:p>
            <a:r>
              <a:rPr lang="ru-RU" sz="1600" dirty="0" smtClean="0"/>
              <a:t>•</a:t>
            </a:r>
            <a:r>
              <a:rPr lang="ru-RU" sz="1600" dirty="0"/>
              <a:t>	«Присаживайтесь, как будем стричься</a:t>
            </a:r>
            <a:r>
              <a:rPr lang="ru-RU" sz="1600" dirty="0" smtClean="0"/>
              <a:t>?»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766" y="2673787"/>
            <a:ext cx="523875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964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20498" y="3474994"/>
            <a:ext cx="55749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«Профессии по ассоциации»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r="-325" b="5988"/>
          <a:stretch/>
        </p:blipFill>
        <p:spPr>
          <a:xfrm>
            <a:off x="-1" y="0"/>
            <a:ext cx="5255741" cy="689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53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740" y="48929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Скажите, кто так вкусно</a:t>
            </a:r>
          </a:p>
          <a:p>
            <a:r>
              <a:rPr lang="ru-RU" sz="2400" dirty="0"/>
              <a:t>Готовит щи капустные,</a:t>
            </a:r>
          </a:p>
          <a:p>
            <a:r>
              <a:rPr lang="ru-RU" sz="2400" dirty="0"/>
              <a:t>Пахучие котлеты,</a:t>
            </a:r>
          </a:p>
          <a:p>
            <a:r>
              <a:rPr lang="ru-RU" sz="2400" dirty="0"/>
              <a:t>Салаты, винегреты?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883" y="1377264"/>
            <a:ext cx="39052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75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6070" y="2789076"/>
            <a:ext cx="4953000" cy="2571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-111" r="444" b="9594"/>
          <a:stretch/>
        </p:blipFill>
        <p:spPr>
          <a:xfrm>
            <a:off x="182984" y="1"/>
            <a:ext cx="4741354" cy="683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37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874" y="397991"/>
            <a:ext cx="4286250" cy="37719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643" y="2819400"/>
            <a:ext cx="442912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2433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425" y="-57665"/>
            <a:ext cx="3733800" cy="4286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25" y="4048125"/>
            <a:ext cx="3810000" cy="28098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9758" y="96795"/>
            <a:ext cx="1524000" cy="1524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3655" y="1846563"/>
            <a:ext cx="59436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565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57702" y="426994"/>
            <a:ext cx="4916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/>
              <a:t>«Восстанови рифму»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26724" y="1556083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Профессий всех не сосчитать!</a:t>
            </a:r>
          </a:p>
          <a:p>
            <a:r>
              <a:rPr lang="ru-RU" dirty="0"/>
              <a:t>А вы какие можете назвать?</a:t>
            </a:r>
          </a:p>
          <a:p>
            <a:r>
              <a:rPr lang="ru-RU" dirty="0"/>
              <a:t>Поезд водит</a:t>
            </a:r>
            <a:r>
              <a:rPr lang="ru-RU" dirty="0" smtClean="0"/>
              <a:t>….</a:t>
            </a:r>
          </a:p>
          <a:p>
            <a:r>
              <a:rPr lang="ru-RU" dirty="0" smtClean="0"/>
              <a:t>Трактор </a:t>
            </a:r>
            <a:r>
              <a:rPr lang="ru-RU" dirty="0"/>
              <a:t>водит</a:t>
            </a:r>
            <a:r>
              <a:rPr lang="ru-RU" dirty="0" smtClean="0"/>
              <a:t>….</a:t>
            </a:r>
            <a:endParaRPr lang="ru-RU" dirty="0"/>
          </a:p>
          <a:p>
            <a:r>
              <a:rPr lang="ru-RU" dirty="0"/>
              <a:t>В школе учит нас </a:t>
            </a:r>
            <a:r>
              <a:rPr lang="ru-RU" dirty="0" smtClean="0"/>
              <a:t>….</a:t>
            </a:r>
            <a:endParaRPr lang="ru-RU" dirty="0"/>
          </a:p>
          <a:p>
            <a:r>
              <a:rPr lang="ru-RU" dirty="0"/>
              <a:t>Строит здание </a:t>
            </a:r>
            <a:r>
              <a:rPr lang="ru-RU" dirty="0" smtClean="0"/>
              <a:t>….</a:t>
            </a:r>
            <a:endParaRPr lang="ru-RU" dirty="0"/>
          </a:p>
          <a:p>
            <a:r>
              <a:rPr lang="ru-RU" dirty="0"/>
              <a:t>Стены </a:t>
            </a:r>
            <a:r>
              <a:rPr lang="ru-RU" dirty="0" smtClean="0"/>
              <a:t>выкрасил….</a:t>
            </a:r>
            <a:endParaRPr lang="ru-RU" dirty="0"/>
          </a:p>
          <a:p>
            <a:r>
              <a:rPr lang="ru-RU" dirty="0"/>
              <a:t>Доску выстругал</a:t>
            </a:r>
            <a:r>
              <a:rPr lang="ru-RU" dirty="0" smtClean="0"/>
              <a:t>…</a:t>
            </a:r>
            <a:endParaRPr lang="ru-RU" dirty="0"/>
          </a:p>
          <a:p>
            <a:r>
              <a:rPr lang="ru-RU" dirty="0"/>
              <a:t>В шахте трудится</a:t>
            </a:r>
            <a:r>
              <a:rPr lang="ru-RU" dirty="0" smtClean="0"/>
              <a:t>…</a:t>
            </a:r>
            <a:endParaRPr lang="ru-RU" dirty="0"/>
          </a:p>
          <a:p>
            <a:r>
              <a:rPr lang="ru-RU" dirty="0"/>
              <a:t>В доме свет провел</a:t>
            </a:r>
            <a:r>
              <a:rPr lang="ru-RU" dirty="0" smtClean="0"/>
              <a:t>…</a:t>
            </a:r>
            <a:endParaRPr lang="ru-RU" dirty="0"/>
          </a:p>
          <a:p>
            <a:r>
              <a:rPr lang="ru-RU" dirty="0"/>
              <a:t>В жаркой кузнице</a:t>
            </a:r>
            <a:r>
              <a:rPr lang="ru-RU" dirty="0" smtClean="0"/>
              <a:t>…</a:t>
            </a:r>
            <a:endParaRPr lang="ru-RU" dirty="0"/>
          </a:p>
          <a:p>
            <a:r>
              <a:rPr lang="ru-RU" dirty="0"/>
              <a:t>Кто всё знает - …(</a:t>
            </a:r>
            <a:r>
              <a:rPr lang="ru-RU" b="1" dirty="0"/>
              <a:t>молодец!</a:t>
            </a:r>
            <a:r>
              <a:rPr lang="ru-RU" dirty="0"/>
              <a:t>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13" y="719267"/>
            <a:ext cx="1619250" cy="1619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5724" y="4302869"/>
            <a:ext cx="26670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629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61752" y="1030925"/>
            <a:ext cx="6096000" cy="39857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000" b="1" dirty="0"/>
              <a:t>Профессий много в </a:t>
            </a:r>
            <a:r>
              <a:rPr lang="ru-RU" sz="3000" b="1" dirty="0" smtClean="0"/>
              <a:t>мире есть</a:t>
            </a:r>
            <a:r>
              <a:rPr lang="ru-RU" sz="3000" b="1" dirty="0"/>
              <a:t>,</a:t>
            </a:r>
          </a:p>
          <a:p>
            <a:r>
              <a:rPr lang="ru-RU" sz="3200" b="1" dirty="0"/>
              <a:t>Их невозможно перечесть.</a:t>
            </a:r>
          </a:p>
          <a:p>
            <a:r>
              <a:rPr lang="ru-RU" sz="3200" b="1" dirty="0"/>
              <a:t>Сегодня многие нужны,</a:t>
            </a:r>
          </a:p>
          <a:p>
            <a:r>
              <a:rPr lang="ru-RU" sz="3200" b="1" dirty="0"/>
              <a:t>И интересны, и важны.</a:t>
            </a:r>
          </a:p>
          <a:p>
            <a:r>
              <a:rPr lang="ru-RU" sz="3200" b="1" dirty="0"/>
              <a:t>И ты скорее подрастай,</a:t>
            </a:r>
          </a:p>
          <a:p>
            <a:r>
              <a:rPr lang="ru-RU" sz="3200" b="1" dirty="0"/>
              <a:t>Профессией овладевай.</a:t>
            </a:r>
          </a:p>
          <a:p>
            <a:r>
              <a:rPr lang="ru-RU" sz="3100" b="1" dirty="0"/>
              <a:t>Старайся в деле </a:t>
            </a:r>
            <a:r>
              <a:rPr lang="ru-RU" sz="3100" b="1" dirty="0" smtClean="0"/>
              <a:t>первым быть</a:t>
            </a:r>
            <a:endParaRPr lang="ru-RU" sz="3100" b="1" dirty="0"/>
          </a:p>
          <a:p>
            <a:r>
              <a:rPr lang="ru-RU" sz="3200" b="1" dirty="0"/>
              <a:t>И людям пользу приносить!</a:t>
            </a:r>
          </a:p>
        </p:txBody>
      </p:sp>
    </p:spTree>
    <p:extLst>
      <p:ext uri="{BB962C8B-B14F-4D97-AF65-F5344CB8AC3E}">
        <p14:creationId xmlns:p14="http://schemas.microsoft.com/office/powerpoint/2010/main" val="723121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3782" y="473627"/>
            <a:ext cx="61866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Кто в дни болезней всех полезней?</a:t>
            </a:r>
          </a:p>
          <a:p>
            <a:r>
              <a:rPr lang="ru-RU" sz="2800" dirty="0"/>
              <a:t>И лечит нас от всех болезней?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108" y="1540377"/>
            <a:ext cx="2974373" cy="41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619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612857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В доме 10 этажей,</a:t>
            </a:r>
          </a:p>
          <a:p>
            <a:r>
              <a:rPr lang="ru-RU" sz="2400" dirty="0"/>
              <a:t>В доме тысячи людей.</a:t>
            </a:r>
          </a:p>
          <a:p>
            <a:r>
              <a:rPr lang="ru-RU" sz="2400" dirty="0"/>
              <a:t>Кто построил этот дом,</a:t>
            </a:r>
          </a:p>
          <a:p>
            <a:r>
              <a:rPr lang="ru-RU" sz="2400" dirty="0"/>
              <a:t>Дом, в котором мы живем?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719" y="1163060"/>
            <a:ext cx="3855308" cy="522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600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3698" y="324533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Ежедневно спозаранку</a:t>
            </a:r>
          </a:p>
          <a:p>
            <a:r>
              <a:rPr lang="ru-RU" sz="2400" dirty="0"/>
              <a:t>В руки он берёт баранку,</a:t>
            </a:r>
          </a:p>
          <a:p>
            <a:r>
              <a:rPr lang="ru-RU" sz="2400" dirty="0"/>
              <a:t>Крутит, вертит так и сяк,</a:t>
            </a:r>
          </a:p>
          <a:p>
            <a:r>
              <a:rPr lang="ru-RU" sz="2400" dirty="0"/>
              <a:t>Но не съест её никак?!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097" y="1759036"/>
            <a:ext cx="594360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014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4357" y="810566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Мы учим детишек</a:t>
            </a:r>
          </a:p>
          <a:p>
            <a:r>
              <a:rPr lang="ru-RU" sz="2400" dirty="0"/>
              <a:t>Читать и писать,</a:t>
            </a:r>
          </a:p>
          <a:p>
            <a:r>
              <a:rPr lang="ru-RU" sz="2400" dirty="0"/>
              <a:t>Природу любить,</a:t>
            </a:r>
          </a:p>
          <a:p>
            <a:r>
              <a:rPr lang="ru-RU" sz="2400" dirty="0"/>
              <a:t>Стариков уважать?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870" y="2380226"/>
            <a:ext cx="60960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396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6692" y="667435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С книжкой кто в руке – читатель.</a:t>
            </a:r>
          </a:p>
          <a:p>
            <a:r>
              <a:rPr lang="ru-RU" sz="2800" dirty="0"/>
              <a:t>Книги пишет кто?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4692" y="1853642"/>
            <a:ext cx="476250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959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4314" y="791003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Зарю поёт селу петух –</a:t>
            </a:r>
          </a:p>
          <a:p>
            <a:r>
              <a:rPr lang="ru-RU" sz="2800" dirty="0"/>
              <a:t>Коров на луг </a:t>
            </a:r>
            <a:r>
              <a:rPr lang="ru-RU" sz="2800" dirty="0" smtClean="0"/>
              <a:t>ведёт…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900" y="1500831"/>
            <a:ext cx="38862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191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5546" y="510916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Хозяин книг и книжный лекарь.</a:t>
            </a:r>
          </a:p>
          <a:p>
            <a:r>
              <a:rPr lang="ru-RU" sz="2800" dirty="0"/>
              <a:t>Так кто же он?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697" y="1736124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727211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278</TotalTime>
  <Words>270</Words>
  <Application>Microsoft Office PowerPoint</Application>
  <PresentationFormat>Широкоэкранный</PresentationFormat>
  <Paragraphs>78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 Unicode MS</vt:lpstr>
      <vt:lpstr>Arial</vt:lpstr>
      <vt:lpstr>Arial Black</vt:lpstr>
      <vt:lpstr>Trebuchet MS</vt:lpstr>
      <vt:lpstr>Wingdings 3</vt:lpstr>
      <vt:lpstr>Грань</vt:lpstr>
      <vt:lpstr>Деловая игра  «В мире профессий»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Деловая игра « В мире профессий»</dc:title>
  <dc:creator>RePack by Diakov</dc:creator>
  <cp:lastModifiedBy>RePack by Diakov</cp:lastModifiedBy>
  <cp:revision>24</cp:revision>
  <dcterms:created xsi:type="dcterms:W3CDTF">2016-10-22T11:06:50Z</dcterms:created>
  <dcterms:modified xsi:type="dcterms:W3CDTF">2021-09-06T18:34:16Z</dcterms:modified>
</cp:coreProperties>
</file>