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1736" y="4643446"/>
            <a:ext cx="6400800" cy="1752600"/>
          </a:xfrm>
        </p:spPr>
        <p:txBody>
          <a:bodyPr/>
          <a:lstStyle/>
          <a:p>
            <a:r>
              <a:rPr lang="ru-RU" dirty="0" smtClean="0"/>
              <a:t>Учитель Зинина Елена Александровна</a:t>
            </a:r>
          </a:p>
          <a:p>
            <a:r>
              <a:rPr lang="ru-RU" dirty="0" smtClean="0"/>
              <a:t>Красноярский край г.Шарыпово</a:t>
            </a:r>
          </a:p>
          <a:p>
            <a:r>
              <a:rPr lang="ru-RU" dirty="0" err="1" smtClean="0"/>
              <a:t>Маоу</a:t>
            </a:r>
            <a:r>
              <a:rPr lang="ru-RU" dirty="0" smtClean="0"/>
              <a:t> </a:t>
            </a:r>
            <a:r>
              <a:rPr lang="ru-RU" dirty="0" err="1" smtClean="0"/>
              <a:t>сош</a:t>
            </a:r>
            <a:r>
              <a:rPr lang="ru-RU" smtClean="0"/>
              <a:t> №3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Живое Средневековье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/>
          </a:bodyPr>
          <a:lstStyle/>
          <a:p>
            <a:r>
              <a:rPr lang="ru-RU" dirty="0" smtClean="0"/>
              <a:t>Задание. Что означают слова, пришедшие из эпохи средневековья?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43182"/>
            <a:ext cx="8229600" cy="3482981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Рыцарь, шедевр, герцог, мэр, банк, граф, король, жонглер, парламент, римский  папа, госпиталь.</a:t>
            </a:r>
            <a:endParaRPr lang="ru-RU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найдите  вспомогательные исторические дисциплины (помощницы истории) в словарях сведения о том, что изучают. </a:t>
            </a:r>
          </a:p>
          <a:p>
            <a:r>
              <a:rPr lang="ru-RU" dirty="0" smtClean="0"/>
              <a:t>Выпишите определения в тетрадь.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вспомним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– первобытное общество (40–35 </a:t>
            </a:r>
            <a:r>
              <a:rPr lang="ru-RU" dirty="0" err="1" smtClean="0"/>
              <a:t>млн</a:t>
            </a:r>
            <a:r>
              <a:rPr lang="ru-RU" dirty="0" smtClean="0"/>
              <a:t> лет до н. э. – 4 тыс. до н. э.)</a:t>
            </a:r>
          </a:p>
          <a:p>
            <a:endParaRPr lang="ru-RU" dirty="0" smtClean="0"/>
          </a:p>
          <a:p>
            <a:r>
              <a:rPr lang="ru-RU" dirty="0" smtClean="0"/>
              <a:t>– древний мир (конец 4 тыс. до н. э. – 476 г. н. э.)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Запомни!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b="1" dirty="0" smtClean="0"/>
          </a:p>
          <a:p>
            <a:r>
              <a:rPr lang="ru-RU" b="1" dirty="0" smtClean="0"/>
              <a:t>Средние века</a:t>
            </a:r>
            <a:r>
              <a:rPr lang="ru-RU" dirty="0" smtClean="0"/>
              <a:t> – это период истории с V по XV в., который расположен между Древним миром и Новым временем.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Термин «Средние века» возник в Италии в XV-XVI в.в.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Это время дикости, антисанитарии, сжигания ведьм на костре и всевластия католической церкви. Это образ средневековья – </a:t>
            </a:r>
            <a:r>
              <a:rPr lang="ru-RU" dirty="0" smtClean="0">
                <a:solidFill>
                  <a:srgbClr val="FF0000"/>
                </a:solidFill>
              </a:rPr>
              <a:t>мрачный.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Средние века были якобы временем, когда умели ценить благородство, мужество, достоинство.  Прекрасные рыцари и благородные дамы. Это время благородных разбойников и мудрых королей. Это образ средневековья – </a:t>
            </a:r>
            <a:r>
              <a:rPr lang="ru-RU" dirty="0" smtClean="0">
                <a:solidFill>
                  <a:srgbClr val="FF0000"/>
                </a:solidFill>
              </a:rPr>
              <a:t>светлый или романтичный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resh.edu.ru/uploads/lesson_extract/7893/20210701112016/OEBPS/objects/c_hist_6_1_1/c4896d44-0023-4d5b-9319-4f78bfb79a1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285860"/>
            <a:ext cx="6786610" cy="4000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Средние века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Началом истории Средних веков считается формальное упразднение в 476 г. Западной Римской империи,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В качестве даты окончания периода средних веков учёные часто называют дату открытия Америки Христофором Колумбом.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resh.edu.ru/uploads/lesson_extract/7893/20210701112016/OEBPS/objects/c_hist_6_1_1/f5e64d7f-625f-41f6-b158-6b30311a7cc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071546"/>
            <a:ext cx="7643866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Задание . </a:t>
            </a:r>
            <a:r>
              <a:rPr lang="ru-RU" sz="3600" dirty="0" smtClean="0"/>
              <a:t>Определите хронологические рамки трёх этапов средневековья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r>
              <a:rPr lang="ru-RU" b="1" dirty="0" smtClean="0"/>
              <a:t>Варианты ответов:</a:t>
            </a:r>
            <a:endParaRPr lang="ru-RU" dirty="0" smtClean="0"/>
          </a:p>
          <a:p>
            <a:r>
              <a:rPr lang="ru-RU" dirty="0" smtClean="0"/>
              <a:t>_____________ – Раннее средневековье.</a:t>
            </a:r>
          </a:p>
          <a:p>
            <a:r>
              <a:rPr lang="ru-RU" dirty="0" smtClean="0"/>
              <a:t>_____________ – Высокое средневековье.</a:t>
            </a:r>
          </a:p>
          <a:p>
            <a:r>
              <a:rPr lang="ru-RU" dirty="0" smtClean="0"/>
              <a:t>_____________ – Позднее средневековье.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Проверим!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Конец V – середина XI вв.</a:t>
            </a:r>
            <a:r>
              <a:rPr lang="ru-RU" dirty="0" smtClean="0"/>
              <a:t> – Раннее средневековье.</a:t>
            </a:r>
          </a:p>
          <a:p>
            <a:endParaRPr lang="ru-RU" dirty="0" smtClean="0"/>
          </a:p>
          <a:p>
            <a:r>
              <a:rPr lang="ru-RU" b="1" dirty="0" smtClean="0"/>
              <a:t>Середина XI – XIII вв.</a:t>
            </a:r>
            <a:r>
              <a:rPr lang="ru-RU" dirty="0" smtClean="0"/>
              <a:t> – Высокое средневековье.</a:t>
            </a:r>
          </a:p>
          <a:p>
            <a:endParaRPr lang="ru-RU" dirty="0" smtClean="0"/>
          </a:p>
          <a:p>
            <a:r>
              <a:rPr lang="ru-RU" b="1" dirty="0" smtClean="0"/>
              <a:t>XIV–XV вв.</a:t>
            </a:r>
            <a:r>
              <a:rPr lang="ru-RU" b="1" i="1" dirty="0" smtClean="0"/>
              <a:t> –</a:t>
            </a:r>
            <a:r>
              <a:rPr lang="ru-RU" dirty="0" smtClean="0"/>
              <a:t> Позднее средневековье.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</TotalTime>
  <Words>263</Words>
  <PresentationFormat>Экран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Живое Средневековье</vt:lpstr>
      <vt:lpstr>вспомним</vt:lpstr>
      <vt:lpstr>Запомни!</vt:lpstr>
      <vt:lpstr>Термин «Средние века» возник в Италии в XV-XVI в.в.</vt:lpstr>
      <vt:lpstr>Слайд 5</vt:lpstr>
      <vt:lpstr>Средние века</vt:lpstr>
      <vt:lpstr>Слайд 7</vt:lpstr>
      <vt:lpstr>Задание . Определите хронологические рамки трёх этапов средневековья</vt:lpstr>
      <vt:lpstr>Проверим!</vt:lpstr>
      <vt:lpstr>Задание. Что означают слова, пришедшие из эпохи средневековья?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Живое Средневековье</dc:title>
  <dc:creator>User</dc:creator>
  <cp:lastModifiedBy>User</cp:lastModifiedBy>
  <cp:revision>4</cp:revision>
  <dcterms:created xsi:type="dcterms:W3CDTF">2021-08-31T02:12:11Z</dcterms:created>
  <dcterms:modified xsi:type="dcterms:W3CDTF">2021-09-02T03:59:11Z</dcterms:modified>
</cp:coreProperties>
</file>