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6" r:id="rId6"/>
    <p:sldId id="267" r:id="rId7"/>
    <p:sldId id="268" r:id="rId8"/>
    <p:sldId id="269" r:id="rId9"/>
    <p:sldId id="270" r:id="rId10"/>
    <p:sldId id="260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821" autoAdjust="0"/>
    <p:restoredTop sz="94660"/>
  </p:normalViewPr>
  <p:slideViewPr>
    <p:cSldViewPr snapToGrid="0">
      <p:cViewPr varScale="1">
        <p:scale>
          <a:sx n="89" d="100"/>
          <a:sy n="89" d="100"/>
        </p:scale>
        <p:origin x="6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4/4/2022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tionary.org/wiki/%D0%BA%D0%BE%D1%82%D0%BE%D0%BC%D0%BA%D0%B0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9097" y="1273026"/>
            <a:ext cx="10174941" cy="1825096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 земли русской /</a:t>
            </a:r>
            <a:r>
              <a:rPr lang="ru-RU" sz="1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</a:t>
            </a:r>
            <a:r>
              <a:rPr lang="ru-RU" sz="4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Литературное чтение на родном русском языке  2 класс</a:t>
            </a:r>
            <a:endParaRPr lang="ru-RU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8703" y="4852080"/>
            <a:ext cx="5623035" cy="9375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098122"/>
            <a:ext cx="5941347" cy="44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2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0732" y="3049225"/>
            <a:ext cx="10820400" cy="40241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-Как ты понимаешь слова странника  « душа у тебя как у птицы»?</a:t>
            </a:r>
          </a:p>
          <a:p>
            <a:pPr marL="0" indent="0">
              <a:buNone/>
            </a:pPr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-Можно ли из текста понять, что рисование было одним из самых любимых занятий Виктора? </a:t>
            </a:r>
          </a:p>
          <a:p>
            <a:pPr marL="0" indent="0">
              <a:buNone/>
            </a:pPr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-Назови полное имя и отчество Васнецова.</a:t>
            </a:r>
          </a:p>
          <a:p>
            <a:pPr marL="0" indent="0">
              <a:buNone/>
            </a:pPr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-Перечисли известные тебе картины и фрески художника.</a:t>
            </a:r>
            <a:endParaRPr lang="ru-RU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73114" y="1750664"/>
            <a:ext cx="8821677" cy="129856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6953" y="1196527"/>
            <a:ext cx="5941347" cy="44899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5319" y="685320"/>
            <a:ext cx="1408298" cy="1920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20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703" y="207325"/>
            <a:ext cx="8610600" cy="1293028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здание</a:t>
            </a: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6855" y="1269650"/>
            <a:ext cx="10392103" cy="135793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1.Прочитать главу из повести «Виктор Васнецов» </a:t>
            </a:r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стр. </a:t>
            </a:r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68 – 77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2.Приготовить пересказ 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отрывка  (стр. 68-71</a:t>
            </a:r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сначала от лица веселого странника,  а потом от лица мальчика</a:t>
            </a:r>
            <a:endParaRPr lang="ru-RU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https://s13.stc.all.kpcdn.net/share/i/3/577074/wr-9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855" y="3111061"/>
            <a:ext cx="4137575" cy="3103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906" y="3206436"/>
            <a:ext cx="4419227" cy="3168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71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Отгадай загадку:</a:t>
            </a: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какой стране под небом вьётся</a:t>
            </a:r>
          </a:p>
          <a:p>
            <a:pPr marL="0" indent="0">
              <a:buNone/>
            </a:pPr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Флаг бело-красно-синий?</a:t>
            </a:r>
          </a:p>
          <a:p>
            <a:pPr marL="0" indent="0">
              <a:buNone/>
            </a:pPr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Врагу он в руки не даётся,</a:t>
            </a:r>
          </a:p>
          <a:p>
            <a:pPr marL="0" indent="0">
              <a:buNone/>
            </a:pPr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Такой флаг есть в стране</a:t>
            </a:r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marL="0" indent="0">
              <a:buNone/>
            </a:pPr>
            <a:r>
              <a:rPr lang="ru-RU" sz="6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(</a:t>
            </a:r>
            <a:r>
              <a:rPr lang="ru-RU" sz="6000" b="1" dirty="0" smtClean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</a:t>
            </a:r>
            <a:r>
              <a:rPr lang="ru-RU" sz="6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сс</a:t>
            </a:r>
            <a:r>
              <a:rPr lang="ru-RU" sz="6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ия</a:t>
            </a:r>
            <a:r>
              <a:rPr lang="ru-RU" sz="6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   </a:t>
            </a:r>
            <a:endParaRPr lang="ru-RU" sz="6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053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Ответь на вопросы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-Чем славится Россия?</a:t>
            </a:r>
          </a:p>
          <a:p>
            <a:pPr marL="0" indent="0">
              <a:buNone/>
            </a:pPr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-Кем славится Россия?</a:t>
            </a:r>
          </a:p>
          <a:p>
            <a:pPr marL="0" indent="0">
              <a:buNone/>
            </a:pPr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Назови самых известных людей России  разных времен…</a:t>
            </a:r>
          </a:p>
          <a:p>
            <a:pPr marL="0" indent="0">
              <a:buNone/>
            </a:pPr>
            <a:endParaRPr lang="ru-RU" sz="40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4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 о В Васнецове по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учебнику с 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67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2485" y="4549973"/>
            <a:ext cx="1408482" cy="1917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1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rusmuseumvrm.ru/reference/classifier/author/vasnecov_viktor_mihaylovich/2039_mainfoto_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06" y="1509691"/>
            <a:ext cx="3784548" cy="5143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8622" y="381191"/>
            <a:ext cx="5941347" cy="123740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309241" y="1509691"/>
            <a:ext cx="7882759" cy="51642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Васнецов Виктор Михайлович родился 15 мая 1848 года в глухом вятском селе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Лопьял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многодетной семье сельского священника. Виктор с детства любил слушать народные сказки и песни, предания. Они и зародили в мальчике любовь к русскому народному творчеству.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Талант у мальчика проявился в раннем возрасте, но из-за отсутствия денег, его отдали в духовное училище, а затем семинарию. Детей священников туда принимали бесплатно.  Однако тяга к искусству привела 19-летнего семинариста из Вятки в Петербург, в Академию Художеств.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Учась в Академии, молодой художник много работал. С большим интересом создавал иллюстрации для азбуки. Но больше всего художника захватывали мысли о богатырской силе русских воинов, о красоте, о свободе.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712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81903" y="323721"/>
            <a:ext cx="7147721" cy="12213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Знаменитые картины Васнецова по мотивам былин и произведений для детей: «Богатыри», «Аленушка», «Иван-Царевич на Сером волке», </a:t>
            </a:r>
          </a:p>
        </p:txBody>
      </p:sp>
      <p:pic>
        <p:nvPicPr>
          <p:cNvPr id="2050" name="Picture 2" descr="https://www.msk-guide.ru/img/146/MskGuide.ru_143175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05" y="1545023"/>
            <a:ext cx="5125058" cy="3725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https://s1.pearlcdn.com/RU/Upload/Community/3de68d0c93120200722170458269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6747" y="1794979"/>
            <a:ext cx="3247390" cy="4382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2" name="Picture 4" descr="https://avatars.mds.yandex.net/get-zen_doc/35845/pub_5bab269a707c9e00aaf8e9e6_5bab26c25cddf000abd96a94/scale_12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449" y="3042002"/>
            <a:ext cx="3663402" cy="445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414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www.izocenter.ru/assets/images/content/articles/397/img-izocenter-viktor-vasnecov-kashhej-bessmertnyj.jpg?v=2019-08-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881" y="2078670"/>
            <a:ext cx="4890485" cy="3003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5820" y="2246098"/>
            <a:ext cx="3247697" cy="4391019"/>
          </a:xfrm>
          <a:prstGeom prst="rect">
            <a:avLst/>
          </a:prstGeom>
        </p:spPr>
      </p:pic>
      <p:pic>
        <p:nvPicPr>
          <p:cNvPr id="3076" name="Picture 4" descr="https://im0-tub-ru.yandex.net/i?id=9986cdd13f92526fafe0ba599b9925f3-l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641" y="3580456"/>
            <a:ext cx="5623582" cy="3250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444851" y="427191"/>
            <a:ext cx="6431591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lnSpc>
                <a:spcPct val="90000"/>
              </a:lnSpc>
              <a:spcBef>
                <a:spcPts val="1000"/>
              </a:spcBef>
            </a:pP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«Кощей Бессмертный», «Три царевны подземного царства», «Бой Добрыни Никитича с семиглавым Змеем Горынычем».</a:t>
            </a:r>
          </a:p>
        </p:txBody>
      </p:sp>
    </p:spTree>
    <p:extLst>
      <p:ext uri="{BB962C8B-B14F-4D97-AF65-F5344CB8AC3E}">
        <p14:creationId xmlns:p14="http://schemas.microsoft.com/office/powerpoint/2010/main" val="192697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diveevo-today.ru/wp-content/uploads/2015/07/70115_big_133343898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105" y="1707551"/>
            <a:ext cx="5033980" cy="367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312" y="584808"/>
            <a:ext cx="4370551" cy="524466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854261" y="467738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Васнецов также известен тем, что расписывал храмы в разных городах России.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1698" y="5521512"/>
            <a:ext cx="5941347" cy="85994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250" y="5998059"/>
            <a:ext cx="5941347" cy="859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05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obor (573x700, 68Kb)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6619" y="1207922"/>
            <a:ext cx="4104769" cy="5014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414" y="432063"/>
            <a:ext cx="4087538" cy="56317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6981" y="347981"/>
            <a:ext cx="5941347" cy="85994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297212" y="6222474"/>
            <a:ext cx="73572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Фреска «Богоматерь» Владимирский собор (Киев)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980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7616" y="646727"/>
            <a:ext cx="1408298" cy="192040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31271" y="1519898"/>
            <a:ext cx="11382660" cy="51405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Словарь:</a:t>
            </a:r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Кото́мка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– 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дорожная сумка, носимая за плечами.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Эдемский </a:t>
            </a: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 слова Эдем, в Библии райский сад.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Людская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–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помещение для слуг в господском доме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Дьякон   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православной церкви священнослужитель, помощник священника.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Псаломщик, пономарь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служители, помогающие в православной церкви во время богослужения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Ходатай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– 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защитник, заступник.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Врасплох   -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неожиданно, внезапно.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Кратер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–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углубление  на вершине вулкана, из которого изливается лава.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Флибустьер  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–пират, морской разбойник.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Барка </a:t>
            </a: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–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деревянное плоскодонное судно без палубы.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Сочельник </a:t>
            </a: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–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день накануне церковных праздников Рождество и Крещение.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Невзначай </a:t>
            </a: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– 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случайно, ненароком, ненамеренно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9298" y="981475"/>
            <a:ext cx="5941347" cy="796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762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След самолета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TM04033937[[fn=След самолета]]</Template>
  <TotalTime>404</TotalTime>
  <Words>324</Words>
  <Application>Microsoft Office PowerPoint</Application>
  <PresentationFormat>Широкоэкранный</PresentationFormat>
  <Paragraphs>42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Century Gothic</vt:lpstr>
      <vt:lpstr>Times New Roman</vt:lpstr>
      <vt:lpstr>След самолета</vt:lpstr>
      <vt:lpstr>люди земли русской /урок1</vt:lpstr>
      <vt:lpstr>Отгадай загадку:</vt:lpstr>
      <vt:lpstr>Ответь на вопросы: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Домашнее здание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 фантазирую и мечтаю/урок2</dc:title>
  <dc:creator>Наталья Купцова</dc:creator>
  <cp:lastModifiedBy>Наталья Купцова</cp:lastModifiedBy>
  <cp:revision>22</cp:revision>
  <dcterms:created xsi:type="dcterms:W3CDTF">2021-08-25T11:40:53Z</dcterms:created>
  <dcterms:modified xsi:type="dcterms:W3CDTF">2022-04-04T13:48:52Z</dcterms:modified>
</cp:coreProperties>
</file>