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7"/>
  </p:notesMasterIdLst>
  <p:sldIdLst>
    <p:sldId id="313" r:id="rId2"/>
    <p:sldId id="314" r:id="rId3"/>
    <p:sldId id="307" r:id="rId4"/>
    <p:sldId id="285" r:id="rId5"/>
    <p:sldId id="323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3333CC"/>
    <a:srgbClr val="0000FF"/>
    <a:srgbClr val="6600CC"/>
    <a:srgbClr val="FF3399"/>
    <a:srgbClr val="008000"/>
    <a:srgbClr val="FF0066"/>
    <a:srgbClr val="66FF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52" autoAdjust="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1B1BCD-0A6B-48E9-925C-895F6750A8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727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FDAEF-7FD5-4AA7-A22B-596CE4680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8F4D9-6089-45C9-8E34-A5246F9FA2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58C3E-70D5-49E8-A738-469CEBD6E3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C8F50-977F-4DAD-98CB-648DA6DB9F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A367F-6B84-44D1-AE9F-3768AF865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6222A-F226-43EC-B486-059B09C3B7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5E527-8DAE-4F1A-8755-56D0F0380A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C8A6A-706E-4F8F-ABCF-91988276E1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40C3A-4D0A-4062-B4A7-97C9CAB8C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3BCAE-B35F-4EA2-8942-B17D1A6279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DBFCF-BCE1-4EE8-9D55-AD0E837A37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420202F-798E-40B7-841A-90F0AB940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7" r:id="rId2"/>
    <p:sldLayoutId id="2147483676" r:id="rId3"/>
    <p:sldLayoutId id="2147483675" r:id="rId4"/>
    <p:sldLayoutId id="2147483674" r:id="rId5"/>
    <p:sldLayoutId id="2147483673" r:id="rId6"/>
    <p:sldLayoutId id="2147483672" r:id="rId7"/>
    <p:sldLayoutId id="2147483671" r:id="rId8"/>
    <p:sldLayoutId id="2147483670" r:id="rId9"/>
    <p:sldLayoutId id="2147483669" r:id="rId10"/>
    <p:sldLayoutId id="21474836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chool2reut@mail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202" y="1772816"/>
            <a:ext cx="7772400" cy="147002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FF"/>
                </a:solidFill>
              </a:rPr>
              <a:t>Александр Невский:</a:t>
            </a:r>
            <a:br>
              <a:rPr lang="ru-RU" b="1" dirty="0" smtClean="0">
                <a:solidFill>
                  <a:srgbClr val="FF00FF"/>
                </a:solidFill>
              </a:rPr>
            </a:br>
            <a:r>
              <a:rPr lang="ru-RU" b="1" dirty="0" smtClean="0">
                <a:solidFill>
                  <a:srgbClr val="FF00FF"/>
                </a:solidFill>
              </a:rPr>
              <a:t>знаем, помним, чтим!</a:t>
            </a:r>
            <a:endParaRPr lang="ru-RU" b="1" dirty="0">
              <a:solidFill>
                <a:srgbClr val="FF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Учащиеся 4-Г класса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Учитель:  Астахова Татьяна Анатольевна</a:t>
            </a:r>
            <a:endParaRPr lang="en-US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 smtClean="0"/>
          </a:p>
          <a:p>
            <a:r>
              <a:rPr lang="ru-RU" sz="2400" dirty="0" smtClean="0"/>
              <a:t>г.Реутов, </a:t>
            </a:r>
            <a:r>
              <a:rPr lang="ru-RU" sz="2400" dirty="0" smtClean="0"/>
              <a:t>2021</a:t>
            </a:r>
            <a:endParaRPr lang="ru-RU" sz="24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10644" y="178007"/>
            <a:ext cx="86357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МБОУ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Средняя общеобразовательная школа №2 </a:t>
            </a: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углублённым изучением отдельных предметов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143968, Московская обл., г. Реутов, Победы, д. 32;  т/</a:t>
            </a:r>
            <a:r>
              <a:rPr kumimoji="0" lang="ru-RU" sz="1600" b="1" i="1" u="sng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8(495) 528-03-73;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school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2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reut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@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mail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ru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загрузка\имя росси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I:\загрузка\титул 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8501074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:\загрузка\вернадский о невско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:\загрузка\молитва невского перед сражение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</TotalTime>
  <Words>52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Оформление по умолчанию</vt:lpstr>
      <vt:lpstr> Александр Невский: знаем, помним, чтим!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Организация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HOME</cp:lastModifiedBy>
  <cp:revision>64</cp:revision>
  <dcterms:created xsi:type="dcterms:W3CDTF">2010-04-12T13:44:06Z</dcterms:created>
  <dcterms:modified xsi:type="dcterms:W3CDTF">2021-02-08T13:05:08Z</dcterms:modified>
</cp:coreProperties>
</file>