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66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59" r:id="rId34"/>
    <p:sldId id="258" r:id="rId35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C8C7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1398" autoAdjust="0"/>
  </p:normalViewPr>
  <p:slideViewPr>
    <p:cSldViewPr>
      <p:cViewPr varScale="1">
        <p:scale>
          <a:sx n="123" d="100"/>
          <a:sy n="123" d="100"/>
        </p:scale>
        <p:origin x="-474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www.playcast.ru/uploads/2017/03/22/22079244.pn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2" y="253873"/>
            <a:ext cx="4448713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347864" y="2139702"/>
            <a:ext cx="5036096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3435846"/>
            <a:ext cx="3888432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pic>
        <p:nvPicPr>
          <p:cNvPr id="4" name="Рисунок 22" descr="Описание: http://gym.uzl-school.ru/i/1zh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16" y="411510"/>
            <a:ext cx="2362325" cy="166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67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5FD9A1E-6690-46A1-B7D7-108AFBEA16E1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0F6E0E1-8BC7-4200-8A5B-0C3532007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4898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5FD9A1E-6690-46A1-B7D7-108AFBEA16E1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0F6E0E1-8BC7-4200-8A5B-0C3532007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942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pic>
        <p:nvPicPr>
          <p:cNvPr id="4" name="Рисунок 22" descr="Описание: http://gym.uzl-school.ru/i/1z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1510"/>
            <a:ext cx="1785285" cy="12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983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53990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55576" y="1491629"/>
            <a:ext cx="3740224" cy="32403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91630"/>
            <a:ext cx="3884240" cy="32403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9644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428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49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2" descr="Описание: http://gym.uzl-school.ru/i/1zh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11510"/>
            <a:ext cx="1785285" cy="1259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8706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5FD9A1E-6690-46A1-B7D7-108AFBEA16E1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0F6E0E1-8BC7-4200-8A5B-0C3532007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48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A5FD9A1E-6690-46A1-B7D7-108AFBEA16E1}" type="datetimeFigureOut">
              <a:rPr lang="ru-RU" smtClean="0"/>
              <a:t>29.05.2021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D0F6E0E1-8BC7-4200-8A5B-0C3532007A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77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7848872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3568" y="1491630"/>
            <a:ext cx="7848872" cy="32403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0" y="0"/>
            <a:ext cx="214282" cy="51435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8929718" y="11174"/>
            <a:ext cx="214282" cy="51435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мка 8"/>
          <p:cNvSpPr/>
          <p:nvPr userDrawn="1"/>
        </p:nvSpPr>
        <p:spPr>
          <a:xfrm>
            <a:off x="214282" y="0"/>
            <a:ext cx="8786874" cy="5154674"/>
          </a:xfrm>
          <a:prstGeom prst="frame">
            <a:avLst>
              <a:gd name="adj1" fmla="val 2554"/>
            </a:avLst>
          </a:prstGeom>
          <a:solidFill>
            <a:srgbClr val="FC10E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 userDrawn="1"/>
        </p:nvSpPr>
        <p:spPr>
          <a:xfrm>
            <a:off x="323528" y="139045"/>
            <a:ext cx="8606190" cy="4880977"/>
          </a:xfrm>
          <a:prstGeom prst="frame">
            <a:avLst>
              <a:gd name="adj1" fmla="val 2486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Рамка 11"/>
          <p:cNvSpPr/>
          <p:nvPr userDrawn="1"/>
        </p:nvSpPr>
        <p:spPr>
          <a:xfrm>
            <a:off x="467544" y="261759"/>
            <a:ext cx="8352928" cy="4642330"/>
          </a:xfrm>
          <a:prstGeom prst="frame">
            <a:avLst>
              <a:gd name="adj1" fmla="val 1364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Рамка 12"/>
          <p:cNvSpPr/>
          <p:nvPr userDrawn="1"/>
        </p:nvSpPr>
        <p:spPr>
          <a:xfrm>
            <a:off x="539552" y="344249"/>
            <a:ext cx="8208912" cy="4559840"/>
          </a:xfrm>
          <a:prstGeom prst="frame">
            <a:avLst>
              <a:gd name="adj1" fmla="val 1649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94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5.png"/><Relationship Id="rId4" Type="http://schemas.openxmlformats.org/officeDocument/2006/relationships/slide" Target="slide2.xml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4" Type="http://schemas.openxmlformats.org/officeDocument/2006/relationships/image" Target="../media/image2.jpe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11.xml"/><Relationship Id="rId18" Type="http://schemas.openxmlformats.org/officeDocument/2006/relationships/slide" Target="slide16.xml"/><Relationship Id="rId26" Type="http://schemas.openxmlformats.org/officeDocument/2006/relationships/slide" Target="slide24.xml"/><Relationship Id="rId3" Type="http://schemas.openxmlformats.org/officeDocument/2006/relationships/slideLayout" Target="../slideLayouts/slideLayout6.xml"/><Relationship Id="rId21" Type="http://schemas.openxmlformats.org/officeDocument/2006/relationships/slide" Target="slide19.xml"/><Relationship Id="rId34" Type="http://schemas.openxmlformats.org/officeDocument/2006/relationships/slide" Target="slide29.xml"/><Relationship Id="rId7" Type="http://schemas.openxmlformats.org/officeDocument/2006/relationships/slide" Target="slide5.xml"/><Relationship Id="rId12" Type="http://schemas.openxmlformats.org/officeDocument/2006/relationships/slide" Target="slide10.xml"/><Relationship Id="rId17" Type="http://schemas.openxmlformats.org/officeDocument/2006/relationships/slide" Target="slide15.xml"/><Relationship Id="rId25" Type="http://schemas.openxmlformats.org/officeDocument/2006/relationships/slide" Target="slide23.xml"/><Relationship Id="rId33" Type="http://schemas.openxmlformats.org/officeDocument/2006/relationships/slide" Target="slide31.xml"/><Relationship Id="rId2" Type="http://schemas.openxmlformats.org/officeDocument/2006/relationships/audio" Target="../media/media1.mp3"/><Relationship Id="rId16" Type="http://schemas.openxmlformats.org/officeDocument/2006/relationships/slide" Target="slide14.xml"/><Relationship Id="rId20" Type="http://schemas.openxmlformats.org/officeDocument/2006/relationships/slide" Target="slide18.xml"/><Relationship Id="rId29" Type="http://schemas.openxmlformats.org/officeDocument/2006/relationships/slide" Target="slide27.xml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openxmlformats.org/officeDocument/2006/relationships/slide" Target="slide9.xml"/><Relationship Id="rId24" Type="http://schemas.openxmlformats.org/officeDocument/2006/relationships/slide" Target="slide22.xml"/><Relationship Id="rId32" Type="http://schemas.openxmlformats.org/officeDocument/2006/relationships/slide" Target="slide32.xml"/><Relationship Id="rId37" Type="http://schemas.openxmlformats.org/officeDocument/2006/relationships/image" Target="../media/image3.png"/><Relationship Id="rId5" Type="http://schemas.openxmlformats.org/officeDocument/2006/relationships/slide" Target="slide3.xml"/><Relationship Id="rId15" Type="http://schemas.openxmlformats.org/officeDocument/2006/relationships/slide" Target="slide13.xml"/><Relationship Id="rId23" Type="http://schemas.openxmlformats.org/officeDocument/2006/relationships/slide" Target="slide21.xml"/><Relationship Id="rId28" Type="http://schemas.openxmlformats.org/officeDocument/2006/relationships/slide" Target="slide26.xml"/><Relationship Id="rId36" Type="http://schemas.openxmlformats.org/officeDocument/2006/relationships/image" Target="../media/image4.png"/><Relationship Id="rId10" Type="http://schemas.openxmlformats.org/officeDocument/2006/relationships/slide" Target="slide8.xml"/><Relationship Id="rId19" Type="http://schemas.openxmlformats.org/officeDocument/2006/relationships/slide" Target="slide17.xml"/><Relationship Id="rId31" Type="http://schemas.openxmlformats.org/officeDocument/2006/relationships/slide" Target="slide30.xml"/><Relationship Id="rId4" Type="http://schemas.openxmlformats.org/officeDocument/2006/relationships/image" Target="../media/image1.png"/><Relationship Id="rId9" Type="http://schemas.openxmlformats.org/officeDocument/2006/relationships/slide" Target="slide7.xml"/><Relationship Id="rId14" Type="http://schemas.openxmlformats.org/officeDocument/2006/relationships/slide" Target="slide12.xml"/><Relationship Id="rId22" Type="http://schemas.openxmlformats.org/officeDocument/2006/relationships/slide" Target="slide20.xml"/><Relationship Id="rId27" Type="http://schemas.openxmlformats.org/officeDocument/2006/relationships/slide" Target="slide25.xml"/><Relationship Id="rId30" Type="http://schemas.openxmlformats.org/officeDocument/2006/relationships/slide" Target="slide28.xml"/><Relationship Id="rId35" Type="http://schemas.openxmlformats.org/officeDocument/2006/relationships/slide" Target="slide3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slide" Target="slide2.xml"/><Relationship Id="rId10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jpe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1.jpe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jpe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3.jpe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4.jpe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laycast.ru/uploads/2017/03/22/22079244.png" TargetMode="External"/><Relationship Id="rId2" Type="http://schemas.openxmlformats.org/officeDocument/2006/relationships/hyperlink" Target="http://gym.uzl-school.ru/i/1zh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lipartbest.com/cliparts/dc6/eAd/dc6eAdAdi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http://www.playcast.ru/uploads/2017/03/22/2207924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42" y="253873"/>
            <a:ext cx="4448713" cy="4536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Рисунок 22" descr="Описание: http://gym.uzl-school.ru/i/1zh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4"/>
          <a:stretch/>
        </p:blipFill>
        <p:spPr bwMode="auto">
          <a:xfrm>
            <a:off x="6319940" y="411510"/>
            <a:ext cx="2362325" cy="166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51698" y="1707654"/>
            <a:ext cx="5380622" cy="1246535"/>
          </a:xfrm>
        </p:spPr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B0F0"/>
                </a:solidFill>
              </a:rPr>
              <a:t>«Всё о ЗОЖ»</a:t>
            </a:r>
            <a:endParaRPr lang="ru-RU" sz="5400" b="1" dirty="0">
              <a:solidFill>
                <a:srgbClr val="00B0F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28407" y="3233068"/>
            <a:ext cx="3952528" cy="882402"/>
          </a:xfrm>
        </p:spPr>
        <p:txBody>
          <a:bodyPr>
            <a:normAutofit fontScale="92500" lnSpcReduction="20000"/>
          </a:bodyPr>
          <a:lstStyle/>
          <a:p>
            <a:pPr>
              <a:defRPr/>
            </a:pPr>
            <a:r>
              <a:rPr lang="ru-RU" altLang="ru-RU" sz="1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Разработана учителем начальных классов </a:t>
            </a:r>
            <a:r>
              <a:rPr lang="ru-RU" altLang="ru-RU" sz="17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Чирухиной</a:t>
            </a:r>
            <a:r>
              <a:rPr lang="ru-RU" altLang="ru-RU" sz="17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Ириной Николаевной МБОУ «СОШ №1» Березовского ГО</a:t>
            </a:r>
            <a:endParaRPr lang="ru-RU" sz="1700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30844" y="987574"/>
            <a:ext cx="6360717" cy="76944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</a:t>
            </a:r>
            <a:endParaRPr lang="ru-RU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e15d9955b3efaf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0725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2009" y="3784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90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120680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???Ребусы???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7" t="21131" r="10437" b="27267"/>
          <a:stretch/>
        </p:blipFill>
        <p:spPr bwMode="auto">
          <a:xfrm>
            <a:off x="1691680" y="1652155"/>
            <a:ext cx="4824536" cy="2359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169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3204" y="34575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73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264696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???Ребусы???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50" t="20981" r="30500" b="46584"/>
          <a:stretch/>
        </p:blipFill>
        <p:spPr bwMode="auto">
          <a:xfrm>
            <a:off x="2123728" y="1289434"/>
            <a:ext cx="4392488" cy="228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159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11960" y="37508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1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048672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???Ребусы???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945" y="1340768"/>
            <a:ext cx="4989934" cy="249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403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2260" y="3910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13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832648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???Ребусы???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0" t="8424" r="9750" b="35910"/>
          <a:stretch/>
        </p:blipFill>
        <p:spPr bwMode="auto">
          <a:xfrm>
            <a:off x="1907704" y="1114822"/>
            <a:ext cx="4907280" cy="2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81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39952" y="3472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31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760640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???Ребусы???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4" t="25750" r="9876" b="15583"/>
          <a:stretch/>
        </p:blipFill>
        <p:spPr bwMode="auto">
          <a:xfrm>
            <a:off x="2171700" y="1230630"/>
            <a:ext cx="4800600" cy="268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66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9992" y="3912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8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904656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</a:rPr>
              <a:t>???Пословицы???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8740"/>
            <a:ext cx="254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664" y="1975604"/>
            <a:ext cx="1286272" cy="128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6" name="Picture 1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07654"/>
            <a:ext cx="2533577" cy="202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out="1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42160" y="3288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14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688632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</a:rPr>
              <a:t>???Пословицы???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4" name="Рисунок 22" descr="Описание: http://gym.uzl-school.ru/i/1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16" y="411510"/>
            <a:ext cx="2362325" cy="166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dc6eAdAd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563638"/>
            <a:ext cx="2639616" cy="197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717514"/>
            <a:ext cx="2078372" cy="207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71.7187"/>
                  <p14:fade out="120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18384" y="36419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607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760640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</a:rPr>
              <a:t>???Пословицы???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08" y="1563638"/>
            <a:ext cx="2678543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9662"/>
            <a:ext cx="2732515" cy="1820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186.7187"/>
                  <p14:fade out="1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72260" y="37238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8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615648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</a:rPr>
              <a:t>???Пословицы???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1" y="1635646"/>
            <a:ext cx="2564904" cy="1923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79662"/>
            <a:ext cx="2264939" cy="1557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788.7187"/>
                  <p14:fade out="1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3204" y="35919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28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760640" cy="857250"/>
          </a:xfrm>
        </p:spPr>
        <p:txBody>
          <a:bodyPr/>
          <a:lstStyle/>
          <a:p>
            <a:pPr algn="l"/>
            <a:r>
              <a:rPr lang="ru-RU" b="1" dirty="0">
                <a:solidFill>
                  <a:srgbClr val="00B050"/>
                </a:solidFill>
              </a:rPr>
              <a:t>???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Рисунок 22" descr="Описание: http://gym.uzl-school.ru/i/1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16" y="411510"/>
            <a:ext cx="2362325" cy="166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dc6eAdAd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21" y="1300758"/>
            <a:ext cx="2016224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593" y="1212933"/>
            <a:ext cx="2536623" cy="1731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93"/>
          <a:stretch/>
        </p:blipFill>
        <p:spPr bwMode="auto">
          <a:xfrm>
            <a:off x="2207799" y="3147814"/>
            <a:ext cx="3109587" cy="1411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692.7187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32240" y="3402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83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 descr="http://www.playcast.ru/uploads/2017/03/22/22079244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02" y="288387"/>
            <a:ext cx="8038274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483518"/>
            <a:ext cx="5256584" cy="43204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</a:t>
            </a:r>
            <a:endParaRPr lang="ru-RU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28435" y="1071599"/>
            <a:ext cx="2376264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2800" b="1" dirty="0" smtClean="0"/>
              <a:t>Что общего?</a:t>
            </a:r>
            <a:endParaRPr lang="ru-RU" sz="28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37623" y="1851669"/>
            <a:ext cx="2376264" cy="584775"/>
          </a:xfrm>
          <a:prstGeom prst="rect">
            <a:avLst/>
          </a:prstGeom>
          <a:solidFill>
            <a:srgbClr val="EBC8C7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/>
              <a:t>Ребусы</a:t>
            </a:r>
            <a:endParaRPr lang="ru-RU" sz="32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734349" y="2571750"/>
            <a:ext cx="2370350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/>
              <a:t>Пословицы</a:t>
            </a:r>
            <a:endParaRPr lang="ru-RU" sz="32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734349" y="3363838"/>
            <a:ext cx="2376264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/>
              <a:t>Осколки</a:t>
            </a:r>
            <a:endParaRPr lang="ru-RU" sz="32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34349" y="4083918"/>
            <a:ext cx="2376264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sz="3200" b="1" dirty="0" smtClean="0"/>
              <a:t>Супер-игра</a:t>
            </a:r>
            <a:endParaRPr lang="ru-RU" sz="3200" b="1" dirty="0"/>
          </a:p>
        </p:txBody>
      </p:sp>
      <p:sp>
        <p:nvSpPr>
          <p:cNvPr id="8" name="---  Прямоугольник 7">
            <a:hlinkClick r:id="rId5" action="ppaction://hlinksldjump"/>
          </p:cNvPr>
          <p:cNvSpPr/>
          <p:nvPr/>
        </p:nvSpPr>
        <p:spPr>
          <a:xfrm>
            <a:off x="3275856" y="1071599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9" name="---  Прямоугольник 8">
            <a:hlinkClick r:id="rId6" action="ppaction://hlinksldjump"/>
          </p:cNvPr>
          <p:cNvSpPr/>
          <p:nvPr/>
        </p:nvSpPr>
        <p:spPr>
          <a:xfrm>
            <a:off x="4149845" y="1067639"/>
            <a:ext cx="711696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2</a:t>
            </a:r>
            <a:endParaRPr lang="ru-RU" sz="3200" dirty="0"/>
          </a:p>
        </p:txBody>
      </p:sp>
      <p:sp>
        <p:nvSpPr>
          <p:cNvPr id="10" name="---  Прямоугольник 9">
            <a:hlinkClick r:id="rId7" action="ppaction://hlinksldjump"/>
          </p:cNvPr>
          <p:cNvSpPr/>
          <p:nvPr/>
        </p:nvSpPr>
        <p:spPr>
          <a:xfrm>
            <a:off x="5076056" y="1069326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3</a:t>
            </a:r>
            <a:endParaRPr lang="ru-RU" sz="3200" dirty="0"/>
          </a:p>
        </p:txBody>
      </p:sp>
      <p:sp>
        <p:nvSpPr>
          <p:cNvPr id="11" name="---  Прямоугольник 10">
            <a:hlinkClick r:id="rId8" action="ppaction://hlinksldjump"/>
          </p:cNvPr>
          <p:cNvSpPr/>
          <p:nvPr/>
        </p:nvSpPr>
        <p:spPr>
          <a:xfrm>
            <a:off x="5957914" y="1071599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" name="---  Прямоугольник 11">
            <a:hlinkClick r:id="rId9" action="ppaction://hlinksldjump"/>
          </p:cNvPr>
          <p:cNvSpPr/>
          <p:nvPr/>
        </p:nvSpPr>
        <p:spPr>
          <a:xfrm>
            <a:off x="6876256" y="1067640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5</a:t>
            </a:r>
            <a:endParaRPr lang="ru-RU" sz="3200" dirty="0"/>
          </a:p>
        </p:txBody>
      </p:sp>
      <p:sp>
        <p:nvSpPr>
          <p:cNvPr id="13" name="---  Прямоугольник 12">
            <a:hlinkClick r:id="rId10" action="ppaction://hlinksldjump"/>
          </p:cNvPr>
          <p:cNvSpPr/>
          <p:nvPr/>
        </p:nvSpPr>
        <p:spPr>
          <a:xfrm>
            <a:off x="7812360" y="1069326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6</a:t>
            </a:r>
            <a:endParaRPr lang="ru-RU" sz="3200" dirty="0"/>
          </a:p>
        </p:txBody>
      </p:sp>
      <p:sp>
        <p:nvSpPr>
          <p:cNvPr id="14" name="...   Прямоугольник 13">
            <a:hlinkClick r:id="rId11" action="ppaction://hlinksldjump"/>
          </p:cNvPr>
          <p:cNvSpPr/>
          <p:nvPr/>
        </p:nvSpPr>
        <p:spPr>
          <a:xfrm>
            <a:off x="3275856" y="1851669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1</a:t>
            </a:r>
            <a:endParaRPr lang="ru-RU" sz="3200" dirty="0"/>
          </a:p>
        </p:txBody>
      </p:sp>
      <p:sp>
        <p:nvSpPr>
          <p:cNvPr id="15" name="...  Прямоугольник 14">
            <a:hlinkClick r:id="rId12" action="ppaction://hlinksldjump"/>
          </p:cNvPr>
          <p:cNvSpPr/>
          <p:nvPr/>
        </p:nvSpPr>
        <p:spPr>
          <a:xfrm>
            <a:off x="4161652" y="1851669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2</a:t>
            </a:r>
            <a:endParaRPr lang="ru-RU" sz="3200" dirty="0"/>
          </a:p>
        </p:txBody>
      </p:sp>
      <p:sp>
        <p:nvSpPr>
          <p:cNvPr id="16" name="...  Прямоугольник 15">
            <a:hlinkClick r:id="rId13" action="ppaction://hlinksldjump"/>
          </p:cNvPr>
          <p:cNvSpPr/>
          <p:nvPr/>
        </p:nvSpPr>
        <p:spPr>
          <a:xfrm>
            <a:off x="5081978" y="1851669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3</a:t>
            </a:r>
            <a:endParaRPr lang="ru-RU" sz="3200" dirty="0"/>
          </a:p>
        </p:txBody>
      </p:sp>
      <p:sp>
        <p:nvSpPr>
          <p:cNvPr id="17" name="...  Прямоугольник 16">
            <a:hlinkClick r:id="rId14" action="ppaction://hlinksldjump"/>
          </p:cNvPr>
          <p:cNvSpPr/>
          <p:nvPr/>
        </p:nvSpPr>
        <p:spPr>
          <a:xfrm>
            <a:off x="5957914" y="1851669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4</a:t>
            </a:r>
            <a:endParaRPr lang="ru-RU" sz="3200" dirty="0"/>
          </a:p>
        </p:txBody>
      </p:sp>
      <p:sp>
        <p:nvSpPr>
          <p:cNvPr id="18" name="....  Прямоугольник 17">
            <a:hlinkClick r:id="rId15" action="ppaction://hlinksldjump"/>
          </p:cNvPr>
          <p:cNvSpPr/>
          <p:nvPr/>
        </p:nvSpPr>
        <p:spPr>
          <a:xfrm>
            <a:off x="6876256" y="1830478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5</a:t>
            </a:r>
            <a:endParaRPr lang="ru-RU" sz="3200" dirty="0"/>
          </a:p>
        </p:txBody>
      </p:sp>
      <p:sp>
        <p:nvSpPr>
          <p:cNvPr id="19" name="...  Прямоугольник 18">
            <a:hlinkClick r:id="rId16" action="ppaction://hlinksldjump"/>
          </p:cNvPr>
          <p:cNvSpPr/>
          <p:nvPr/>
        </p:nvSpPr>
        <p:spPr>
          <a:xfrm>
            <a:off x="7812360" y="1845459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6</a:t>
            </a:r>
            <a:endParaRPr lang="ru-RU" sz="3200" dirty="0"/>
          </a:p>
        </p:txBody>
      </p:sp>
      <p:sp>
        <p:nvSpPr>
          <p:cNvPr id="20" name="111   Прямоугольник 19">
            <a:hlinkClick r:id="rId17" action="ppaction://hlinksldjump"/>
          </p:cNvPr>
          <p:cNvSpPr/>
          <p:nvPr/>
        </p:nvSpPr>
        <p:spPr>
          <a:xfrm>
            <a:off x="3289603" y="2551032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1</a:t>
            </a:r>
            <a:endParaRPr lang="ru-RU" sz="3200" dirty="0"/>
          </a:p>
        </p:txBody>
      </p:sp>
      <p:sp>
        <p:nvSpPr>
          <p:cNvPr id="22" name="111   Прямоугольник 21">
            <a:hlinkClick r:id="rId18" action="ppaction://hlinksldjump"/>
          </p:cNvPr>
          <p:cNvSpPr/>
          <p:nvPr/>
        </p:nvSpPr>
        <p:spPr>
          <a:xfrm>
            <a:off x="4165844" y="2568313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2</a:t>
            </a:r>
            <a:endParaRPr lang="ru-RU" sz="3200" dirty="0"/>
          </a:p>
        </p:txBody>
      </p:sp>
      <p:sp>
        <p:nvSpPr>
          <p:cNvPr id="23" name="111   Прямоугольник 22">
            <a:hlinkClick r:id="rId19" action="ppaction://hlinksldjump"/>
          </p:cNvPr>
          <p:cNvSpPr/>
          <p:nvPr/>
        </p:nvSpPr>
        <p:spPr>
          <a:xfrm>
            <a:off x="5076056" y="2571750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3</a:t>
            </a:r>
            <a:endParaRPr lang="ru-RU" sz="3200" dirty="0"/>
          </a:p>
        </p:txBody>
      </p:sp>
      <p:sp>
        <p:nvSpPr>
          <p:cNvPr id="24" name="111   Прямоугольник 23">
            <a:hlinkClick r:id="rId20" action="ppaction://hlinksldjump"/>
          </p:cNvPr>
          <p:cNvSpPr/>
          <p:nvPr/>
        </p:nvSpPr>
        <p:spPr>
          <a:xfrm>
            <a:off x="5957914" y="2571750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4</a:t>
            </a:r>
            <a:endParaRPr lang="ru-RU" sz="3200" dirty="0"/>
          </a:p>
        </p:txBody>
      </p:sp>
      <p:sp>
        <p:nvSpPr>
          <p:cNvPr id="25" name="111   Прямоугольник 24">
            <a:hlinkClick r:id="rId21" action="ppaction://hlinksldjump"/>
          </p:cNvPr>
          <p:cNvSpPr/>
          <p:nvPr/>
        </p:nvSpPr>
        <p:spPr>
          <a:xfrm>
            <a:off x="6894996" y="2568312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5</a:t>
            </a:r>
            <a:endParaRPr lang="ru-RU" sz="3200" dirty="0"/>
          </a:p>
        </p:txBody>
      </p:sp>
      <p:sp>
        <p:nvSpPr>
          <p:cNvPr id="26" name="111  Прямоугольник 25">
            <a:hlinkClick r:id="rId22" action="ppaction://hlinksldjump"/>
          </p:cNvPr>
          <p:cNvSpPr/>
          <p:nvPr/>
        </p:nvSpPr>
        <p:spPr>
          <a:xfrm>
            <a:off x="7812360" y="2574746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6</a:t>
            </a:r>
            <a:endParaRPr lang="ru-RU" sz="3200" dirty="0"/>
          </a:p>
        </p:txBody>
      </p:sp>
      <p:sp>
        <p:nvSpPr>
          <p:cNvPr id="27" name="222   Прямоугольник 26">
            <a:hlinkClick r:id="rId23" action="ppaction://hlinksldjump"/>
          </p:cNvPr>
          <p:cNvSpPr/>
          <p:nvPr/>
        </p:nvSpPr>
        <p:spPr>
          <a:xfrm>
            <a:off x="3286919" y="3357951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1</a:t>
            </a:r>
            <a:endParaRPr lang="ru-RU" sz="3200" dirty="0"/>
          </a:p>
        </p:txBody>
      </p:sp>
      <p:sp>
        <p:nvSpPr>
          <p:cNvPr id="28" name="222   Прямоугольник 27">
            <a:hlinkClick r:id="rId24" action="ppaction://hlinksldjump"/>
          </p:cNvPr>
          <p:cNvSpPr/>
          <p:nvPr/>
        </p:nvSpPr>
        <p:spPr>
          <a:xfrm>
            <a:off x="4165844" y="3357956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2</a:t>
            </a:r>
            <a:endParaRPr lang="ru-RU" sz="3200" dirty="0"/>
          </a:p>
        </p:txBody>
      </p:sp>
      <p:sp>
        <p:nvSpPr>
          <p:cNvPr id="29" name="222   Прямоугольник 28">
            <a:hlinkClick r:id="rId25" action="ppaction://hlinksldjump"/>
          </p:cNvPr>
          <p:cNvSpPr/>
          <p:nvPr/>
        </p:nvSpPr>
        <p:spPr>
          <a:xfrm>
            <a:off x="5076054" y="3357955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3</a:t>
            </a:r>
            <a:endParaRPr lang="ru-RU" sz="3200" dirty="0"/>
          </a:p>
        </p:txBody>
      </p:sp>
      <p:sp>
        <p:nvSpPr>
          <p:cNvPr id="30" name="222   Прямоугольник 29">
            <a:hlinkClick r:id="rId26" action="ppaction://hlinksldjump"/>
          </p:cNvPr>
          <p:cNvSpPr/>
          <p:nvPr/>
        </p:nvSpPr>
        <p:spPr>
          <a:xfrm>
            <a:off x="5957914" y="3357954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4</a:t>
            </a:r>
            <a:endParaRPr lang="ru-RU" sz="3200" dirty="0"/>
          </a:p>
        </p:txBody>
      </p:sp>
      <p:sp>
        <p:nvSpPr>
          <p:cNvPr id="31" name="222   Прямоугольник 30">
            <a:hlinkClick r:id="rId27" action="ppaction://hlinksldjump"/>
          </p:cNvPr>
          <p:cNvSpPr/>
          <p:nvPr/>
        </p:nvSpPr>
        <p:spPr>
          <a:xfrm>
            <a:off x="6895981" y="3357953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5</a:t>
            </a:r>
            <a:endParaRPr lang="ru-RU" sz="3200" dirty="0"/>
          </a:p>
        </p:txBody>
      </p:sp>
      <p:sp>
        <p:nvSpPr>
          <p:cNvPr id="32" name="222  Прямоугольник 31">
            <a:hlinkClick r:id="rId28" action="ppaction://hlinksldjump"/>
          </p:cNvPr>
          <p:cNvSpPr/>
          <p:nvPr/>
        </p:nvSpPr>
        <p:spPr>
          <a:xfrm>
            <a:off x="7812360" y="3357952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6</a:t>
            </a:r>
            <a:endParaRPr lang="ru-RU" sz="3200" dirty="0"/>
          </a:p>
        </p:txBody>
      </p:sp>
      <p:sp>
        <p:nvSpPr>
          <p:cNvPr id="33" name="===  Прямоугольник 32">
            <a:hlinkClick r:id="rId29" action="ppaction://hlinksldjump"/>
          </p:cNvPr>
          <p:cNvSpPr/>
          <p:nvPr/>
        </p:nvSpPr>
        <p:spPr>
          <a:xfrm>
            <a:off x="3275856" y="4095321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1</a:t>
            </a:r>
            <a:endParaRPr lang="ru-RU" sz="3200" dirty="0"/>
          </a:p>
        </p:txBody>
      </p:sp>
      <p:sp>
        <p:nvSpPr>
          <p:cNvPr id="34" name="===  Прямоугольник 33">
            <a:hlinkClick r:id="rId30" action="ppaction://hlinksldjump"/>
          </p:cNvPr>
          <p:cNvSpPr/>
          <p:nvPr/>
        </p:nvSpPr>
        <p:spPr>
          <a:xfrm>
            <a:off x="4170036" y="4083918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2</a:t>
            </a:r>
            <a:endParaRPr lang="ru-RU" sz="3200" dirty="0"/>
          </a:p>
        </p:txBody>
      </p:sp>
      <p:sp>
        <p:nvSpPr>
          <p:cNvPr id="35" name="000  Прямоугольник 34">
            <a:hlinkClick r:id="rId31" action="ppaction://hlinksldjump"/>
          </p:cNvPr>
          <p:cNvSpPr/>
          <p:nvPr/>
        </p:nvSpPr>
        <p:spPr>
          <a:xfrm>
            <a:off x="5957914" y="4080480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4</a:t>
            </a:r>
            <a:endParaRPr lang="ru-RU" sz="3200" dirty="0"/>
          </a:p>
        </p:txBody>
      </p:sp>
      <p:sp>
        <p:nvSpPr>
          <p:cNvPr id="37" name="==== Прямоугольник 36">
            <a:hlinkClick r:id="rId32" action="ppaction://hlinksldjump"/>
          </p:cNvPr>
          <p:cNvSpPr/>
          <p:nvPr/>
        </p:nvSpPr>
        <p:spPr>
          <a:xfrm>
            <a:off x="7812360" y="4095321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6</a:t>
            </a:r>
            <a:endParaRPr lang="ru-RU" sz="3200" dirty="0"/>
          </a:p>
        </p:txBody>
      </p:sp>
      <p:sp>
        <p:nvSpPr>
          <p:cNvPr id="38" name="???      Прямоугольник 37">
            <a:hlinkClick r:id="rId33" action="ppaction://hlinksldjump"/>
          </p:cNvPr>
          <p:cNvSpPr/>
          <p:nvPr/>
        </p:nvSpPr>
        <p:spPr>
          <a:xfrm>
            <a:off x="6895981" y="4080481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5</a:t>
            </a:r>
            <a:endParaRPr lang="ru-RU" sz="3200" dirty="0"/>
          </a:p>
        </p:txBody>
      </p:sp>
      <p:sp>
        <p:nvSpPr>
          <p:cNvPr id="39" name="===  Прямоугольник 38">
            <a:hlinkClick r:id="rId34" action="ppaction://hlinksldjump"/>
          </p:cNvPr>
          <p:cNvSpPr/>
          <p:nvPr/>
        </p:nvSpPr>
        <p:spPr>
          <a:xfrm>
            <a:off x="5081978" y="4083918"/>
            <a:ext cx="720080" cy="584775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</a:rPr>
              <a:t>3</a:t>
            </a:r>
            <a:endParaRPr lang="ru-RU" sz="3200" dirty="0"/>
          </a:p>
        </p:txBody>
      </p:sp>
      <p:pic>
        <p:nvPicPr>
          <p:cNvPr id="40" name="Picture 1" descr="dc6eAdAdi">
            <a:hlinkClick r:id="rId35" action="ppaction://hlinksldjump"/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8" y="4515965"/>
            <a:ext cx="565203" cy="56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ce15d9955b3efa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6876256" y="1718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5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2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2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 showWhenStopped="0">
                <p:cTn id="2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7" grpId="0" animBg="1"/>
      <p:bldP spid="38" grpId="0" animBg="1"/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615648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B050"/>
                </a:solidFill>
              </a:rPr>
              <a:t>???Пословицы???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4" name="Рисунок 22" descr="Описание: http://gym.uzl-school.ru/i/1z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16" y="411510"/>
            <a:ext cx="2362325" cy="1667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" descr="dc6eAdAdi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707654"/>
            <a:ext cx="2866504" cy="161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https://avatars.mds.yandex.net/get-altay/226077/2a0000015dcbcf964ed0cb9f3dd9e6146cc7/ori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786"/>
          <a:stretch/>
        </p:blipFill>
        <p:spPr bwMode="auto">
          <a:xfrm>
            <a:off x="4647436" y="1698254"/>
            <a:ext cx="1905000" cy="132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5" t="87790" r="41405"/>
          <a:stretch/>
        </p:blipFill>
        <p:spPr bwMode="auto">
          <a:xfrm>
            <a:off x="4932041" y="2715767"/>
            <a:ext cx="792088" cy="158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78.7187"/>
                  <p14:fade out="12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72260" y="34956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8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336704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???Кто это???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491630"/>
            <a:ext cx="7848872" cy="324036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IMG_20200221_12124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91630"/>
            <a:ext cx="4320480" cy="3078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16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4708" y="3830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53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544616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???Кто это???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IMG_20200221_12144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5"/>
          <a:stretch/>
        </p:blipFill>
        <p:spPr bwMode="auto">
          <a:xfrm>
            <a:off x="2123728" y="1347614"/>
            <a:ext cx="4536504" cy="321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180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62543" y="42732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57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832648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???Кто это???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Desktop\IMG_20200221_12101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352927"/>
            <a:ext cx="4392488" cy="329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63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11516" y="38462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7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615648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???Кто это???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User\Desktop\IMG_20200221_1215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33856"/>
            <a:ext cx="4429803" cy="332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16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53365" y="3363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89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760640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???Кто это???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User\Desktop\IMG_20200221_12135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3960440" cy="297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157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32240" y="365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760640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7030A0"/>
                </a:solidFill>
              </a:rPr>
              <a:t>???Кто это???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User\Desktop\IMG_20200221_1211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419622"/>
            <a:ext cx="3683130" cy="276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47.7187"/>
                  <p14:fade out="1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2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552728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???</a:t>
            </a:r>
            <a:r>
              <a:rPr lang="ru-RU" sz="4000" b="1" dirty="0" smtClean="0"/>
              <a:t>Сосчитай слово апельсин???</a:t>
            </a:r>
            <a:endParaRPr lang="ru-RU" sz="4000" b="1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13413752"/>
              </p:ext>
            </p:extLst>
          </p:nvPr>
        </p:nvGraphicFramePr>
        <p:xfrm>
          <a:off x="1259632" y="1851670"/>
          <a:ext cx="6840114" cy="17281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03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800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003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Апелсин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Акробат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Апельси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Апельсин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Апельсин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Акробат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r>
                        <a:rPr lang="ru-RU" dirty="0" smtClean="0"/>
                        <a:t>Акробат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Аппликация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Апельсин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624.7187"/>
                  <p14:fade out="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4889" y="35798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3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544616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???</a:t>
            </a:r>
            <a:r>
              <a:rPr lang="ru-RU" sz="4000" b="1" dirty="0" smtClean="0"/>
              <a:t>Сосчитай число 12???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0733719"/>
              </p:ext>
            </p:extLst>
          </p:nvPr>
        </p:nvGraphicFramePr>
        <p:xfrm>
          <a:off x="1619672" y="164465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2       12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12        2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21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      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              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765.7187"/>
                  <p14:fade out="8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3204" y="3505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26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615648" cy="857250"/>
          </a:xfrm>
        </p:spPr>
        <p:txBody>
          <a:bodyPr/>
          <a:lstStyle/>
          <a:p>
            <a:pPr algn="l"/>
            <a:r>
              <a:rPr lang="ru-RU" b="1" dirty="0" smtClean="0"/>
              <a:t>???Сосчитай птиц???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81" y="1764608"/>
            <a:ext cx="3937620" cy="2712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79662"/>
            <a:ext cx="3866579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14.7187"/>
                  <p14:fade out="1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1960" y="35673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3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336704" cy="85725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0070C0"/>
                </a:solidFill>
              </a:rPr>
              <a:t>??? Что общего???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 smtClean="0"/>
              <a:t>???</a:t>
            </a:r>
            <a:endParaRPr lang="ru-RU" sz="4000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63638"/>
            <a:ext cx="1812839" cy="2107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63638"/>
            <a:ext cx="230425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888.7187"/>
                  <p14:fade out="10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11960" y="37753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6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480720" cy="85725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???Сосчитай треугольники?</a:t>
            </a:r>
            <a:endParaRPr lang="ru-RU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230312"/>
            <a:ext cx="5419725" cy="2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759.7187"/>
                  <p14:fade out="8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2260" y="38892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7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615648" cy="85725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???Сколько людей???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0" t="25000" r="16166" b="12555"/>
          <a:stretch/>
        </p:blipFill>
        <p:spPr bwMode="auto">
          <a:xfrm>
            <a:off x="2396520" y="1203598"/>
            <a:ext cx="2880320" cy="3402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0232" y="411510"/>
            <a:ext cx="2016224" cy="1368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385.7187"/>
                  <p14:fade out="8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64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615648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70C0"/>
                </a:solidFill>
              </a:rPr>
              <a:t>???Какой длиннее??? 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7564" y="1482600"/>
            <a:ext cx="7848872" cy="324036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???       </a:t>
            </a:r>
            <a:endParaRPr lang="ru-RU" b="1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5" t="12029" r="54618" b="53109"/>
          <a:stretch/>
        </p:blipFill>
        <p:spPr bwMode="auto">
          <a:xfrm>
            <a:off x="2195736" y="1347613"/>
            <a:ext cx="3816424" cy="267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1282.7187"/>
                  <p14:fade out="8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707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9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 smtClean="0">
                <a:solidFill>
                  <a:srgbClr val="00B050"/>
                </a:solidFill>
              </a:rPr>
              <a:t>Проверим ответы</a:t>
            </a:r>
            <a:endParaRPr lang="ru-RU" sz="54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32240" y="1347614"/>
            <a:ext cx="1656184" cy="324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Разные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1). 3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2). 8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3). 31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4). 10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5). 2</a:t>
            </a:r>
          </a:p>
          <a:p>
            <a:pPr marL="0" indent="0">
              <a:buNone/>
            </a:pPr>
            <a:r>
              <a:rPr lang="ru-RU" sz="1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6). никакой</a:t>
            </a:r>
            <a:endParaRPr lang="ru-RU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>
          <a:xfrm>
            <a:off x="2123728" y="1275606"/>
            <a:ext cx="1656184" cy="324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Ребусы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1).Апельсин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2).Лимон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3).Ананас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4).Виноград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5).Груша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6).Арбуз</a:t>
            </a:r>
            <a:endParaRPr lang="ru-RU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sz="half" idx="1"/>
          </p:nvPr>
        </p:nvSpPr>
        <p:spPr>
          <a:xfrm>
            <a:off x="3419872" y="1563638"/>
            <a:ext cx="2016224" cy="324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u="sng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Пословицы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1).Движение- это жизнь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2).Закаляйся- водой холодной обливайся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3).Холода не бойся, сам по пояс мойся.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4).Босиком ходить, здоровым быть.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5).Щи да каша- пища наша.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6).Овощи на столе- здоровье в доме.</a:t>
            </a:r>
            <a:endParaRPr lang="ru-RU" sz="1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sz="half" idx="1"/>
          </p:nvPr>
        </p:nvSpPr>
        <p:spPr>
          <a:xfrm>
            <a:off x="5364088" y="1275606"/>
            <a:ext cx="1656184" cy="324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u="sng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это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1). Овечкин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2).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Акинфеев</a:t>
            </a:r>
            <a:endParaRPr lang="ru-RU" sz="1400" b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3).Карелин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4).Бессмертных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5).Шарапова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</a:t>
            </a:r>
            <a:r>
              <a:rPr lang="ru-RU" sz="1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Дзю</a:t>
            </a:r>
            <a:endParaRPr lang="ru-RU" sz="1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>
            <a:spLocks noGrp="1"/>
          </p:cNvSpPr>
          <p:nvPr>
            <p:ph sz="half" idx="1"/>
          </p:nvPr>
        </p:nvSpPr>
        <p:spPr>
          <a:xfrm>
            <a:off x="611560" y="1635646"/>
            <a:ext cx="1440160" cy="32403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u="sng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общего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1).Баскетбол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2).Кёрлинг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3).Теннис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4).Водное поло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5).Метание диска</a:t>
            </a:r>
          </a:p>
          <a:p>
            <a:pPr marL="0" indent="0">
              <a:buNone/>
            </a:pPr>
            <a:r>
              <a:rPr lang="ru-RU" sz="1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6).Бильярд</a:t>
            </a:r>
            <a:endParaRPr lang="ru-RU" sz="1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78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7848872" cy="720080"/>
          </a:xfrm>
        </p:spPr>
        <p:txBody>
          <a:bodyPr>
            <a:normAutofit fontScale="90000"/>
          </a:bodyPr>
          <a:lstStyle/>
          <a:p>
            <a:pPr algn="l"/>
            <a:r>
              <a:rPr lang="ru-RU" sz="4800" b="1" dirty="0" smtClean="0">
                <a:solidFill>
                  <a:srgbClr val="FF0000"/>
                </a:solidFill>
              </a:rPr>
              <a:t>Используемые ресурсы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275606"/>
            <a:ext cx="7848872" cy="3456384"/>
          </a:xfrm>
        </p:spPr>
        <p:txBody>
          <a:bodyPr>
            <a:normAutofit fontScale="77500" lnSpcReduction="20000"/>
          </a:bodyPr>
          <a:lstStyle/>
          <a:p>
            <a:r>
              <a:rPr lang="ru-RU" u="sng" dirty="0" smtClean="0">
                <a:hlinkClick r:id="rId2"/>
              </a:rPr>
              <a:t>http</a:t>
            </a:r>
            <a:r>
              <a:rPr lang="ru-RU" u="sng" dirty="0">
                <a:hlinkClick r:id="rId2"/>
              </a:rPr>
              <a:t>://gym.uzl-school.ru/i/1zh.jpg</a:t>
            </a:r>
            <a:endParaRPr lang="ru-RU" dirty="0"/>
          </a:p>
          <a:p>
            <a:r>
              <a:rPr lang="ru-RU" dirty="0" smtClean="0"/>
              <a:t>Фон/ </a:t>
            </a:r>
            <a:r>
              <a:rPr lang="ru-RU" u="sng" dirty="0">
                <a:hlinkClick r:id="rId3"/>
              </a:rPr>
              <a:t>http://www.playcast.ru/uploads/2017/03/22/22079244.png</a:t>
            </a:r>
            <a:endParaRPr lang="ru-RU" dirty="0"/>
          </a:p>
          <a:p>
            <a:r>
              <a:rPr lang="ru-RU" dirty="0" smtClean="0"/>
              <a:t>Кнопка/ </a:t>
            </a:r>
            <a:r>
              <a:rPr lang="ru-RU" u="sng" dirty="0">
                <a:hlinkClick r:id="rId4"/>
              </a:rPr>
              <a:t>http://</a:t>
            </a:r>
            <a:r>
              <a:rPr lang="ru-RU" u="sng" dirty="0" smtClean="0">
                <a:hlinkClick r:id="rId4"/>
              </a:rPr>
              <a:t>www.clipartbest.com/cliparts/dc6/eAd/dc6eAdAdi.png</a:t>
            </a:r>
            <a:r>
              <a:rPr lang="ru-RU" dirty="0"/>
              <a:t>  </a:t>
            </a:r>
            <a:endParaRPr lang="ru-RU" dirty="0" smtClean="0"/>
          </a:p>
          <a:p>
            <a:r>
              <a:rPr lang="ru-RU" dirty="0" smtClean="0"/>
              <a:t>Шаблон игры подготовлен </a:t>
            </a:r>
            <a:r>
              <a:rPr lang="ru-RU" dirty="0" err="1" smtClean="0"/>
              <a:t>Мишариной</a:t>
            </a:r>
            <a:r>
              <a:rPr lang="ru-RU" dirty="0" smtClean="0"/>
              <a:t> Альбиной Геннадьевной, учителем математики МОУ «СОШ» п. </a:t>
            </a:r>
            <a:r>
              <a:rPr lang="ru-RU" dirty="0" err="1" smtClean="0"/>
              <a:t>Аджером</a:t>
            </a:r>
            <a:r>
              <a:rPr lang="ru-RU" dirty="0" smtClean="0"/>
              <a:t> </a:t>
            </a:r>
            <a:r>
              <a:rPr lang="ru-RU" dirty="0" err="1" smtClean="0"/>
              <a:t>Корткеросского</a:t>
            </a:r>
            <a:r>
              <a:rPr lang="ru-RU" dirty="0" smtClean="0"/>
              <a:t> района Республики Коми.</a:t>
            </a:r>
            <a:endParaRPr lang="ru-RU" dirty="0"/>
          </a:p>
          <a:p>
            <a:pPr lvl="0"/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22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048672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70C0"/>
                </a:solidFill>
              </a:rPr>
              <a:t>???Что общего???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1517674"/>
            <a:ext cx="7848872" cy="324036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  <a:p>
            <a:endParaRPr lang="ru-RU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51670"/>
            <a:ext cx="1885229" cy="188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693" y="1995687"/>
            <a:ext cx="2185471" cy="156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365.7187"/>
                  <p14:fade out="1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3693" y="3710036"/>
            <a:ext cx="609600" cy="609600"/>
          </a:xfrm>
          <a:prstGeom prst="rect">
            <a:avLst/>
          </a:prstGeom>
        </p:spPr>
      </p:pic>
      <p:pic>
        <p:nvPicPr>
          <p:cNvPr id="8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365.7187"/>
                  <p14:fade out="1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73693" y="37071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41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999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688632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70C0"/>
                </a:solidFill>
              </a:rPr>
              <a:t>???Что общего???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63638"/>
            <a:ext cx="2160240" cy="2260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178451"/>
            <a:ext cx="2712031" cy="182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573.7187"/>
                  <p14:fade out="125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50432" y="3767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832648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70C0"/>
                </a:solidFill>
              </a:rPr>
              <a:t>???Что общего???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800" y="2088438"/>
            <a:ext cx="2616704" cy="163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88438"/>
            <a:ext cx="1640390" cy="164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113.7187"/>
                  <p14:fade out="1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0550" y="3620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8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6192688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70C0"/>
                </a:solidFill>
              </a:rPr>
              <a:t>???Что общего???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???</a:t>
            </a:r>
            <a:endParaRPr lang="ru-RU" b="1" dirty="0"/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35646"/>
            <a:ext cx="1957710" cy="1957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481121"/>
            <a:ext cx="1584176" cy="2112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101.7187"/>
                  <p14:fade out="1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39952" y="36153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976664" cy="857250"/>
          </a:xfrm>
        </p:spPr>
        <p:txBody>
          <a:bodyPr/>
          <a:lstStyle/>
          <a:p>
            <a:pPr algn="l"/>
            <a:r>
              <a:rPr lang="ru-RU" b="1" dirty="0" smtClean="0">
                <a:solidFill>
                  <a:srgbClr val="0070C0"/>
                </a:solidFill>
              </a:rPr>
              <a:t>???Что общего???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???</a:t>
            </a:r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191060"/>
            <a:ext cx="2554241" cy="14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996222"/>
            <a:ext cx="2270295" cy="136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42.7187"/>
                  <p14:fade out="120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73913" y="34859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6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83518"/>
            <a:ext cx="5904656" cy="857250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>
                <a:solidFill>
                  <a:srgbClr val="FF0000"/>
                </a:solidFill>
              </a:rPr>
              <a:t>???Ребусы???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/>
              <a:t>???</a:t>
            </a:r>
          </a:p>
        </p:txBody>
      </p:sp>
      <p:pic>
        <p:nvPicPr>
          <p:cNvPr id="5" name="Picture 1" descr="dc6eAdAdi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11909"/>
            <a:ext cx="747713" cy="74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Звуки-Часы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6039.7187"/>
                  <p14:fade out="12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72260" y="3707109"/>
            <a:ext cx="609600" cy="6096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4392" y="1468015"/>
            <a:ext cx="4426099" cy="221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8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374</Words>
  <Application>Microsoft Office PowerPoint</Application>
  <PresentationFormat>Экран (16:9)</PresentationFormat>
  <Paragraphs>162</Paragraphs>
  <Slides>34</Slides>
  <Notes>0</Notes>
  <HiddenSlides>0</HiddenSlides>
  <MMClips>33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«Всё о ЗОЖ»</vt:lpstr>
      <vt:lpstr>???</vt:lpstr>
      <vt:lpstr>??? Что общего???</vt:lpstr>
      <vt:lpstr>???Что общего???</vt:lpstr>
      <vt:lpstr>???Что общего???</vt:lpstr>
      <vt:lpstr>???Что общего???</vt:lpstr>
      <vt:lpstr>???Что общего???</vt:lpstr>
      <vt:lpstr>???Что общего???</vt:lpstr>
      <vt:lpstr>???Ребусы???</vt:lpstr>
      <vt:lpstr>???Ребусы???</vt:lpstr>
      <vt:lpstr>???Ребусы???</vt:lpstr>
      <vt:lpstr>???Ребусы???</vt:lpstr>
      <vt:lpstr>???Ребусы???</vt:lpstr>
      <vt:lpstr>???Ребусы???</vt:lpstr>
      <vt:lpstr>???Пословицы???</vt:lpstr>
      <vt:lpstr>???Пословицы???</vt:lpstr>
      <vt:lpstr>???Пословицы???</vt:lpstr>
      <vt:lpstr>???Пословицы???</vt:lpstr>
      <vt:lpstr>???</vt:lpstr>
      <vt:lpstr>???Пословицы???</vt:lpstr>
      <vt:lpstr>???Кто это???</vt:lpstr>
      <vt:lpstr>???Кто это???</vt:lpstr>
      <vt:lpstr>???Кто это???</vt:lpstr>
      <vt:lpstr>???Кто это???</vt:lpstr>
      <vt:lpstr>???Кто это???</vt:lpstr>
      <vt:lpstr>???Кто это???</vt:lpstr>
      <vt:lpstr>???Сосчитай слово апельсин???</vt:lpstr>
      <vt:lpstr>???Сосчитай число 12???</vt:lpstr>
      <vt:lpstr>???Сосчитай птиц???</vt:lpstr>
      <vt:lpstr>???Сосчитай треугольники?</vt:lpstr>
      <vt:lpstr>???Сколько людей??? </vt:lpstr>
      <vt:lpstr>???Какой длиннее??? </vt:lpstr>
      <vt:lpstr>Проверим ответы</vt:lpstr>
      <vt:lpstr>Используемые ресурсы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Dom</dc:creator>
  <cp:lastModifiedBy>User</cp:lastModifiedBy>
  <cp:revision>165</cp:revision>
  <dcterms:created xsi:type="dcterms:W3CDTF">2020-01-19T16:34:17Z</dcterms:created>
  <dcterms:modified xsi:type="dcterms:W3CDTF">2021-05-29T04:20:38Z</dcterms:modified>
</cp:coreProperties>
</file>