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3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81932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События священной истории в христианских праздниках. Пасха.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Владимир\Desktop\easter-eggs-flowers-spring-6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53032"/>
            <a:ext cx="3762376" cy="24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5229200"/>
            <a:ext cx="214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ДКП, ИЗО, ОДНКНР</a:t>
            </a:r>
          </a:p>
          <a:p>
            <a:r>
              <a:rPr lang="ru-RU" dirty="0" smtClean="0"/>
              <a:t>Соколова Л.Н.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0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\Desktop\moiseen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" y="404664"/>
            <a:ext cx="907300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70866_big_152095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163"/>
            <a:ext cx="5437744" cy="65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IMG_5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605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IMG_4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576"/>
            <a:ext cx="8856984" cy="59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20210420_102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220"/>
            <a:ext cx="5040561" cy="672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20210420_104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986555" cy="66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20210420_103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5004555" cy="66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имир\Desktop\20210420_104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2937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имир\Desktop\20210420_104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348"/>
            <a:ext cx="4939013" cy="658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</TotalTime>
  <Words>18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3</cp:revision>
  <dcterms:created xsi:type="dcterms:W3CDTF">2021-04-20T16:34:30Z</dcterms:created>
  <dcterms:modified xsi:type="dcterms:W3CDTF">2021-04-20T17:10:27Z</dcterms:modified>
</cp:coreProperties>
</file>