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87" r:id="rId5"/>
    <p:sldId id="258" r:id="rId6"/>
    <p:sldId id="286" r:id="rId7"/>
    <p:sldId id="264" r:id="rId8"/>
    <p:sldId id="285" r:id="rId9"/>
    <p:sldId id="274" r:id="rId10"/>
    <p:sldId id="260" r:id="rId11"/>
    <p:sldId id="261" r:id="rId12"/>
    <p:sldId id="259" r:id="rId13"/>
    <p:sldId id="275" r:id="rId14"/>
    <p:sldId id="262" r:id="rId15"/>
    <p:sldId id="277" r:id="rId16"/>
    <p:sldId id="269" r:id="rId17"/>
    <p:sldId id="279" r:id="rId18"/>
    <p:sldId id="280" r:id="rId19"/>
    <p:sldId id="281" r:id="rId20"/>
    <p:sldId id="282" r:id="rId21"/>
    <p:sldId id="283" r:id="rId22"/>
    <p:sldId id="284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21" autoAdjust="0"/>
    <p:restoredTop sz="94660"/>
  </p:normalViewPr>
  <p:slideViewPr>
    <p:cSldViewPr>
      <p:cViewPr varScale="1">
        <p:scale>
          <a:sx n="63" d="100"/>
          <a:sy n="63" d="100"/>
        </p:scale>
        <p:origin x="-108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DEE70E-484E-4D87-8A89-7C1788BB8925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482153-8172-4F33-844D-F636843E2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46_05M"/>
          <p:cNvPicPr>
            <a:picLocks noChangeAspect="1" noChangeArrowheads="1"/>
          </p:cNvPicPr>
          <p:nvPr/>
        </p:nvPicPr>
        <p:blipFill>
          <a:blip r:embed="rId2" cstate="print"/>
          <a:srcRect r="30624" b="35608"/>
          <a:stretch>
            <a:fillRect/>
          </a:stretch>
        </p:blipFill>
        <p:spPr bwMode="auto">
          <a:xfrm>
            <a:off x="0" y="914400"/>
            <a:ext cx="9144000" cy="5354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№1.Рассмотрите карту. Какие военные события она иллюстрирует?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%5bIS89IR_2-08%5d_%5bPD_03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495550" cy="333375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71800" y="2286000"/>
            <a:ext cx="5867400" cy="2474913"/>
          </a:xfrm>
          <a:prstGeom prst="rect">
            <a:avLst/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Флотоводец, вице-адмирал                      </a:t>
            </a:r>
            <a:r>
              <a:rPr lang="ru-RU" sz="2400" dirty="0" smtClean="0"/>
              <a:t>   </a:t>
            </a:r>
            <a:r>
              <a:rPr lang="ru-RU" sz="2400" dirty="0"/>
              <a:t>(с 1852 г.).</a:t>
            </a:r>
          </a:p>
          <a:p>
            <a:pPr algn="ctr">
              <a:spcBef>
                <a:spcPct val="50000"/>
              </a:spcBef>
            </a:pPr>
            <a:r>
              <a:rPr lang="ru-RU" sz="2400" dirty="0"/>
              <a:t>Участник </a:t>
            </a:r>
            <a:r>
              <a:rPr lang="ru-RU" sz="2400" dirty="0" err="1"/>
              <a:t>Наваринского</a:t>
            </a:r>
            <a:r>
              <a:rPr lang="ru-RU" sz="2400" dirty="0"/>
              <a:t> сражения 1827 г., с 1849 г. – начальник штаба Черноморского флота, с 1851 г. фактически командовал флотом.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5105400"/>
            <a:ext cx="8610600" cy="1196975"/>
          </a:xfrm>
          <a:prstGeom prst="rect">
            <a:avLst/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/>
              <a:t>В 1854 г., будучи начальником штаба гарнизона, возглавлял оборону Севастополя. </a:t>
            </a:r>
          </a:p>
          <a:p>
            <a:pPr algn="ctr"/>
            <a:r>
              <a:rPr lang="ru-RU" sz="2400" dirty="0"/>
              <a:t>Погиб при объезде позиций на </a:t>
            </a:r>
            <a:r>
              <a:rPr lang="ru-RU" sz="2400" dirty="0" err="1"/>
              <a:t>Малаховом</a:t>
            </a:r>
            <a:r>
              <a:rPr lang="ru-RU" sz="2400" dirty="0"/>
              <a:t> кургане.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48000" y="304800"/>
            <a:ext cx="5789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Корнилов </a:t>
            </a:r>
          </a:p>
          <a:p>
            <a:pPr algn="ctr"/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Владимир Алексеевич</a:t>
            </a:r>
          </a:p>
          <a:p>
            <a:pPr algn="ctr"/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(1806–1854)</a:t>
            </a:r>
            <a:r>
              <a:rPr lang="ru-RU" sz="2000" b="0" dirty="0">
                <a:solidFill>
                  <a:srgbClr val="990033"/>
                </a:solidFill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797300" y="442913"/>
            <a:ext cx="5029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44436" bIns="44436" anchor="ctr">
            <a:spAutoFit/>
          </a:bodyPr>
          <a:lstStyle/>
          <a:p>
            <a:pPr algn="ctr"/>
            <a:r>
              <a:rPr lang="ru-RU" sz="40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Истомин </a:t>
            </a:r>
          </a:p>
          <a:p>
            <a:pPr algn="ctr"/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Владимир Иванович</a:t>
            </a:r>
            <a:r>
              <a:rPr lang="ru-RU" sz="36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400" i="1" dirty="0">
                <a:solidFill>
                  <a:srgbClr val="990033"/>
                </a:solidFill>
              </a:rPr>
              <a:t>(1809–1855) </a:t>
            </a:r>
          </a:p>
          <a:p>
            <a:pPr algn="ctr" eaLnBrk="0" hangingPunct="0"/>
            <a:endParaRPr lang="ru-RU" sz="2400" b="0" dirty="0">
              <a:solidFill>
                <a:srgbClr val="990033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3429000"/>
            <a:ext cx="8534400" cy="2840038"/>
          </a:xfrm>
          <a:prstGeom prst="rect">
            <a:avLst/>
          </a:prstGeom>
          <a:solidFill>
            <a:srgbClr val="FFE8D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                                Контр-адмирал (с 1853 г.). </a:t>
            </a:r>
          </a:p>
          <a:p>
            <a:pPr algn="ctr">
              <a:spcBef>
                <a:spcPct val="50000"/>
              </a:spcBef>
            </a:pPr>
            <a:r>
              <a:rPr lang="ru-RU" sz="2400" dirty="0"/>
              <a:t>Участник </a:t>
            </a:r>
            <a:r>
              <a:rPr lang="ru-RU" sz="2400" dirty="0" err="1"/>
              <a:t>Наваринского</a:t>
            </a:r>
            <a:r>
              <a:rPr lang="ru-RU" sz="2400" dirty="0"/>
              <a:t> сражения 1827 г. и          </a:t>
            </a:r>
            <a:r>
              <a:rPr lang="ru-RU" sz="2400" dirty="0" err="1"/>
              <a:t>Синопского</a:t>
            </a:r>
            <a:r>
              <a:rPr lang="ru-RU" sz="2400" dirty="0"/>
              <a:t> сражения 1853 г.</a:t>
            </a:r>
          </a:p>
          <a:p>
            <a:pPr algn="ctr">
              <a:spcBef>
                <a:spcPct val="50000"/>
              </a:spcBef>
            </a:pPr>
            <a:r>
              <a:rPr lang="ru-RU" sz="2400" dirty="0"/>
              <a:t> В 1854–1855 гг. командовал 4-й дистанцией       Малахова кургана. </a:t>
            </a:r>
          </a:p>
          <a:p>
            <a:pPr algn="ctr">
              <a:spcBef>
                <a:spcPct val="50000"/>
              </a:spcBef>
            </a:pPr>
            <a:r>
              <a:rPr lang="ru-RU" sz="2400" dirty="0"/>
              <a:t>Погиб при артиллерийском обстреле.</a:t>
            </a:r>
          </a:p>
        </p:txBody>
      </p:sp>
      <p:pic>
        <p:nvPicPr>
          <p:cNvPr id="17411" name="Picture 2" descr="C:\Documents and Settings\Оля\Рабочий стол\250px-Istominvi.jpe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8898" t="17155" r="20787" b="33322"/>
          <a:stretch>
            <a:fillRect/>
          </a:stretch>
        </p:blipFill>
        <p:spPr bwMode="auto">
          <a:xfrm>
            <a:off x="306388" y="306388"/>
            <a:ext cx="2967037" cy="349091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381000"/>
            <a:ext cx="45672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0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Нахимов </a:t>
            </a:r>
          </a:p>
          <a:p>
            <a:pPr algn="ctr"/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Павел Степанович </a:t>
            </a:r>
          </a:p>
          <a:p>
            <a:pPr algn="ctr"/>
            <a:r>
              <a:rPr lang="ru-RU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(1802–1855) </a:t>
            </a:r>
          </a:p>
          <a:p>
            <a:pPr algn="ctr" eaLnBrk="0" hangingPunct="0"/>
            <a:endParaRPr lang="ru-RU" b="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3" name="Picture 2" descr="C:\Documents and Settings\Оля\Рабочий стол\nahimov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791200" y="381000"/>
            <a:ext cx="2905125" cy="3592513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2514600"/>
            <a:ext cx="5257800" cy="2109788"/>
          </a:xfrm>
          <a:prstGeom prst="rect">
            <a:avLst/>
          </a:prstGeom>
          <a:solidFill>
            <a:srgbClr val="FFE8D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Русский флотоводец, адмирал </a:t>
            </a:r>
            <a:r>
              <a:rPr lang="ru-RU" sz="2400" dirty="0" smtClean="0"/>
              <a:t>           (</a:t>
            </a:r>
            <a:r>
              <a:rPr lang="ru-RU" sz="2400" dirty="0"/>
              <a:t>с 1855 г.). </a:t>
            </a:r>
          </a:p>
          <a:p>
            <a:pPr algn="ctr">
              <a:spcBef>
                <a:spcPct val="50000"/>
              </a:spcBef>
            </a:pPr>
            <a:r>
              <a:rPr lang="ru-RU" sz="2400" dirty="0"/>
              <a:t>В Крымскую войну, командуя эскадрой, одержал победу в </a:t>
            </a:r>
            <a:r>
              <a:rPr lang="ru-RU" sz="2400" dirty="0" err="1"/>
              <a:t>Синопском</a:t>
            </a:r>
            <a:r>
              <a:rPr lang="ru-RU" sz="2400" dirty="0"/>
              <a:t> бою (1853).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5029200"/>
            <a:ext cx="8382000" cy="831850"/>
          </a:xfrm>
          <a:prstGeom prst="rect">
            <a:avLst/>
          </a:prstGeom>
          <a:solidFill>
            <a:srgbClr val="FFE8D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В 1854–1855 гг. руководил обороной Севастополя. Смертельно ранен при обстреле города. </a:t>
            </a:r>
            <a:endParaRPr lang="ru-RU" sz="2400" b="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№6 Назовите имя Военного инженера, под руководством которого были построены укрепления вокруг Севастополя.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тотлебе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3214058" cy="421484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90600" y="914400"/>
            <a:ext cx="4314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0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Тотлебен</a:t>
            </a:r>
            <a:r>
              <a:rPr lang="ru-RU" sz="40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36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Эдуард Иванович</a:t>
            </a:r>
            <a:r>
              <a:rPr lang="ru-RU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(1818–1884) </a:t>
            </a:r>
          </a:p>
          <a:p>
            <a:pPr algn="ctr" eaLnBrk="0" hangingPunct="0"/>
            <a:endParaRPr lang="ru-RU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3810000"/>
            <a:ext cx="8305800" cy="2677656"/>
          </a:xfrm>
          <a:prstGeom prst="rect">
            <a:avLst/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Русский генерал-инженер (с 1869 г.), граф (с 1879 г.).                                                                 Руководил инженерными работами при обороне Севастополя в 1854–1855 гг.                                                      В 1863–1877 гг. фактически возглавлял военно-инженерное ведомство.                                                                   </a:t>
            </a:r>
            <a:r>
              <a:rPr lang="ru-RU" sz="2400" dirty="0" smtClean="0"/>
              <a:t>                  В </a:t>
            </a:r>
            <a:r>
              <a:rPr lang="ru-RU" sz="2400" dirty="0"/>
              <a:t>Русско-турецкую войну 1877–1878 гг. руководил осадой Плевны. </a:t>
            </a:r>
          </a:p>
        </p:txBody>
      </p:sp>
      <p:pic>
        <p:nvPicPr>
          <p:cNvPr id="16388" name="Picture 4" descr="тотлеб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"/>
            <a:ext cx="2614613" cy="3429000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№7. Выдающийся хирург, основатель военно-полевой хирургии. впервые применил эфирный наркоз.</a:t>
            </a:r>
            <a:endParaRPr lang="ru-RU" dirty="0"/>
          </a:p>
        </p:txBody>
      </p:sp>
      <p:pic>
        <p:nvPicPr>
          <p:cNvPr id="4" name="Содержимое 3" descr="pirogov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r="8148"/>
          <a:stretch>
            <a:fillRect/>
          </a:stretch>
        </p:blipFill>
        <p:spPr>
          <a:xfrm>
            <a:off x="2483768" y="1772816"/>
            <a:ext cx="3943002" cy="478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ист 93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143000" y="304800"/>
            <a:ext cx="6637338" cy="4559300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8600" y="5181600"/>
            <a:ext cx="86106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Пирогов Николай Иванович</a:t>
            </a:r>
            <a:r>
              <a:rPr lang="ru-RU" sz="2400" dirty="0"/>
              <a:t> - один из величайших врачей, выдающийся авторитет по военно-полевой хирургии, участник Крымской войны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№8. Участница обороны Севастополя, известна как одна из первых военных медсестёр.</a:t>
            </a:r>
            <a:endParaRPr lang="ru-RU" dirty="0"/>
          </a:p>
        </p:txBody>
      </p:sp>
      <p:pic>
        <p:nvPicPr>
          <p:cNvPr id="4" name="Содержимое 3" descr="даша севастопольская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l="10472" r="8368"/>
          <a:stretch>
            <a:fillRect/>
          </a:stretch>
        </p:blipFill>
        <p:spPr>
          <a:xfrm>
            <a:off x="2627784" y="1700808"/>
            <a:ext cx="3897370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Даша севастопольская(</a:t>
            </a:r>
            <a:r>
              <a:rPr lang="ru-RU" dirty="0" err="1" smtClean="0"/>
              <a:t>михайлова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Picture 4" descr="373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226846" y="1554163"/>
            <a:ext cx="6842707" cy="452596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№9. Герой обороны, неустрашимый матрос – разведчик.</a:t>
            </a:r>
            <a:endParaRPr lang="ru-RU" dirty="0"/>
          </a:p>
        </p:txBody>
      </p:sp>
      <p:pic>
        <p:nvPicPr>
          <p:cNvPr id="4" name="Содержимое 3" descr="петр кош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l="6389" r="4167"/>
          <a:stretch>
            <a:fillRect/>
          </a:stretch>
        </p:blipFill>
        <p:spPr>
          <a:xfrm>
            <a:off x="2714612" y="1857364"/>
            <a:ext cx="3394406" cy="4364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484768" y="457200"/>
            <a:ext cx="36004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r>
              <a:rPr lang="ru-RU" dirty="0" smtClean="0"/>
              <a:t>Карта Крымской (Восточной)войны         1853-1856 годов.</a:t>
            </a:r>
            <a:endParaRPr lang="ru-RU" dirty="0"/>
          </a:p>
        </p:txBody>
      </p:sp>
      <p:pic>
        <p:nvPicPr>
          <p:cNvPr id="4" name="Picture 3" descr="46_05M"/>
          <p:cNvPicPr>
            <a:picLocks noChangeAspect="1" noChangeArrowheads="1"/>
          </p:cNvPicPr>
          <p:nvPr/>
        </p:nvPicPr>
        <p:blipFill>
          <a:blip r:embed="rId2" cstate="print"/>
          <a:srcRect r="30624" b="35608"/>
          <a:stretch>
            <a:fillRect/>
          </a:stretch>
        </p:blipFill>
        <p:spPr bwMode="auto">
          <a:xfrm>
            <a:off x="0" y="1503362"/>
            <a:ext cx="9144000" cy="5354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Защитники крепости стойко держали оборону, совершали дерзкие вылазки в стан врага, время от времени переходили в контратаки. В этих налетах особенно прославился матрос   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 кошка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центре картины).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x_50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3071810"/>
            <a:ext cx="6215106" cy="354261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№10. Как называлась серебряная медаль, учреждённая в 1855 г. для участников обороны Севастополя, в том числе сестёр милосердия, которую носили на георгиевской ленте?</a:t>
            </a:r>
            <a:endParaRPr lang="ru-RU" dirty="0"/>
          </a:p>
        </p:txBody>
      </p:sp>
      <p:pic>
        <p:nvPicPr>
          <p:cNvPr id="4" name="Picture 4" descr="2-20030507171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2857500" cy="3657600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" name="Picture 3" descr="1-2003050717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4648216" cy="3848523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Название медали </a:t>
            </a:r>
            <a:r>
              <a:rPr lang="en-US" dirty="0" smtClean="0"/>
              <a:t>“</a:t>
            </a:r>
            <a:r>
              <a:rPr lang="ru-RU" dirty="0" smtClean="0"/>
              <a:t>за защиту Севастополя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Picture 4" descr="2-20030507171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450" y="1988344"/>
            <a:ext cx="2857500" cy="3657600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Спасибо за участие в викторине!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3480" y="3886200"/>
            <a:ext cx="45719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3305"/>
          <p:cNvPicPr>
            <a:picLocks noChangeAspect="1" noChangeArrowheads="1"/>
          </p:cNvPicPr>
          <p:nvPr/>
        </p:nvPicPr>
        <p:blipFill>
          <a:blip r:embed="rId2" cstate="print"/>
          <a:srcRect t="7431"/>
          <a:stretch>
            <a:fillRect/>
          </a:stretch>
        </p:blipFill>
        <p:spPr bwMode="auto">
          <a:xfrm>
            <a:off x="1187624" y="1484784"/>
            <a:ext cx="6779096" cy="4706397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ист 929"/>
          <p:cNvPicPr>
            <a:picLocks noChangeAspect="1" noChangeArrowheads="1"/>
          </p:cNvPicPr>
          <p:nvPr/>
        </p:nvPicPr>
        <p:blipFill>
          <a:blip r:embed="rId2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714348" y="1071546"/>
            <a:ext cx="7696200" cy="5492750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№2.Как переводится название города Севастополь с греческого языка?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Название города Севастополь переводится как </a:t>
            </a:r>
            <a:r>
              <a:rPr lang="en-US" dirty="0" smtClean="0"/>
              <a:t>“</a:t>
            </a:r>
            <a:r>
              <a:rPr lang="ru-RU" dirty="0" smtClean="0"/>
              <a:t>город славы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Picture 3" descr="ист 9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1478373" y="1554163"/>
            <a:ext cx="6339654" cy="452596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ист 927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grayscl/>
          </a:blip>
          <a:srcRect/>
          <a:stretch>
            <a:fillRect/>
          </a:stretch>
        </p:blipFill>
        <p:spPr bwMode="auto">
          <a:xfrm>
            <a:off x="357158" y="1357298"/>
            <a:ext cx="8429625" cy="5218113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00100" y="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№3.Какие государства участвовали в Крымской войне против России?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Противники </a:t>
            </a:r>
            <a:r>
              <a:rPr lang="ru-RU" dirty="0" err="1" smtClean="0"/>
              <a:t>россии</a:t>
            </a:r>
            <a:r>
              <a:rPr lang="ru-RU" dirty="0" smtClean="0"/>
              <a:t> в войне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турция</a:t>
            </a:r>
            <a:r>
              <a:rPr lang="ru-RU" dirty="0" smtClean="0"/>
              <a:t>, </a:t>
            </a:r>
            <a:r>
              <a:rPr lang="ru-RU" dirty="0" err="1" smtClean="0"/>
              <a:t>франция</a:t>
            </a:r>
            <a:r>
              <a:rPr lang="ru-RU" dirty="0" smtClean="0"/>
              <a:t>, </a:t>
            </a:r>
            <a:r>
              <a:rPr lang="ru-RU" dirty="0" err="1" smtClean="0"/>
              <a:t>англия</a:t>
            </a:r>
            <a:r>
              <a:rPr lang="ru-RU" dirty="0" smtClean="0"/>
              <a:t>, Сардиния.</a:t>
            </a:r>
            <a:endParaRPr lang="ru-RU" dirty="0"/>
          </a:p>
        </p:txBody>
      </p:sp>
      <p:pic>
        <p:nvPicPr>
          <p:cNvPr id="10" name="Picture 3" descr="P61100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борона с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772400" cy="5464175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№4.Назовите </a:t>
            </a:r>
            <a:r>
              <a:rPr lang="ru-RU" sz="2400" dirty="0"/>
              <a:t>даты начала и окончания обороны Севастополя. Сколько дней продолжалась оборона города?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Оборона </a:t>
            </a:r>
            <a:r>
              <a:rPr lang="ru-RU" dirty="0" err="1" smtClean="0"/>
              <a:t>севастополя-главной</a:t>
            </a:r>
            <a:r>
              <a:rPr lang="ru-RU" dirty="0" smtClean="0"/>
              <a:t> базы черноморского флота </a:t>
            </a:r>
            <a:r>
              <a:rPr lang="ru-RU" dirty="0" err="1" smtClean="0"/>
              <a:t>россии</a:t>
            </a:r>
            <a:r>
              <a:rPr lang="ru-RU" dirty="0" smtClean="0"/>
              <a:t> началась 13.09.1854 и закончилась 27.08.1855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Оборона Севастополя длилась 349 дней.</a:t>
            </a:r>
          </a:p>
          <a:p>
            <a:endParaRPr lang="ru-RU" dirty="0"/>
          </a:p>
        </p:txBody>
      </p:sp>
      <p:pic>
        <p:nvPicPr>
          <p:cNvPr id="4" name="Picture 2" descr="оборона с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881988" cy="4478155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№5. Кто руководил обороной Севастополя? Сколько  было руководителей в истории обороны?</a:t>
            </a:r>
            <a:endParaRPr lang="ru-RU" dirty="0"/>
          </a:p>
        </p:txBody>
      </p:sp>
      <p:pic>
        <p:nvPicPr>
          <p:cNvPr id="4" name="Picture 2" descr="[IS8IR_2-08]_[PD_05-r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390000" cy="4508500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3963</TotalTime>
  <Words>322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 </vt:lpstr>
      <vt:lpstr>Презентация PowerPoint</vt:lpstr>
      <vt:lpstr>Название города Севастополь переводится как “город славы”</vt:lpstr>
      <vt:lpstr>Презентация PowerPoint</vt:lpstr>
      <vt:lpstr>Противники россии в войне: турция, франция, англия, Сардиния.</vt:lpstr>
      <vt:lpstr>Презентация PowerPoint</vt:lpstr>
      <vt:lpstr>Оборона севастополя-главной базы черноморского флота россии началась 13.09.1854 и закончилась 27.08.1855</vt:lpstr>
      <vt:lpstr>№5. Кто руководил обороной Севастополя? Сколько  было руководителей в истории обороны?</vt:lpstr>
      <vt:lpstr>Презентация PowerPoint</vt:lpstr>
      <vt:lpstr>Презентация PowerPoint</vt:lpstr>
      <vt:lpstr>Презентация PowerPoint</vt:lpstr>
      <vt:lpstr>№6 Назовите имя Военного инженера, под руководством которого были построены укрепления вокруг Севастополя. </vt:lpstr>
      <vt:lpstr>Презентация PowerPoint</vt:lpstr>
      <vt:lpstr>№7. Выдающийся хирург, основатель военно-полевой хирургии. впервые применил эфирный наркоз.</vt:lpstr>
      <vt:lpstr>Презентация PowerPoint</vt:lpstr>
      <vt:lpstr>№8. Участница обороны Севастополя, известна как одна из первых военных медсестёр.</vt:lpstr>
      <vt:lpstr>Даша севастопольская(михайлова)</vt:lpstr>
      <vt:lpstr>№9. Герой обороны, неустрашимый матрос – разведчик.</vt:lpstr>
      <vt:lpstr>Защитники крепости стойко держали оборону, совершали дерзкие вылазки в стан врага, время от времени переходили в контратаки. В этих налетах особенно прославился матрос             Пётр кошка(в центре картины). </vt:lpstr>
      <vt:lpstr>№10. Как называлась серебряная медаль, учреждённая в 1855 г. для участников обороны Севастополя, в том числе сестёр милосердия, которую носили на георгиевской ленте?</vt:lpstr>
      <vt:lpstr>Название медали “за защиту Севастополя”</vt:lpstr>
      <vt:lpstr>Спасибо за участие в викторине!</vt:lpstr>
    </vt:vector>
  </TitlesOfParts>
  <Company>МАОУ "Гимназия имени А. С. Пушкина"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16</dc:creator>
  <cp:lastModifiedBy>Ирина</cp:lastModifiedBy>
  <cp:revision>13</cp:revision>
  <dcterms:created xsi:type="dcterms:W3CDTF">2014-12-10T10:56:04Z</dcterms:created>
  <dcterms:modified xsi:type="dcterms:W3CDTF">2021-08-13T13:35:54Z</dcterms:modified>
</cp:coreProperties>
</file>