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9" r:id="rId12"/>
    <p:sldId id="265" r:id="rId13"/>
    <p:sldId id="270" r:id="rId14"/>
    <p:sldId id="268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F5A6-8C97-4C69-81A3-3673615E2CB8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F3F7-3309-46F0-99D6-A15F5B81B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9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F5A6-8C97-4C69-81A3-3673615E2CB8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F3F7-3309-46F0-99D6-A15F5B81B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89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F5A6-8C97-4C69-81A3-3673615E2CB8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F3F7-3309-46F0-99D6-A15F5B81B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85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F5A6-8C97-4C69-81A3-3673615E2CB8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F3F7-3309-46F0-99D6-A15F5B81B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0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F5A6-8C97-4C69-81A3-3673615E2CB8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F3F7-3309-46F0-99D6-A15F5B81B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8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F5A6-8C97-4C69-81A3-3673615E2CB8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F3F7-3309-46F0-99D6-A15F5B81B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78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F5A6-8C97-4C69-81A3-3673615E2CB8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F3F7-3309-46F0-99D6-A15F5B81B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9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F5A6-8C97-4C69-81A3-3673615E2CB8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F3F7-3309-46F0-99D6-A15F5B81B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54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F5A6-8C97-4C69-81A3-3673615E2CB8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F3F7-3309-46F0-99D6-A15F5B81B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09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F5A6-8C97-4C69-81A3-3673615E2CB8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F3F7-3309-46F0-99D6-A15F5B81B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F5A6-8C97-4C69-81A3-3673615E2CB8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F3F7-3309-46F0-99D6-A15F5B81B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51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0F5A6-8C97-4C69-81A3-3673615E2CB8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FF3F7-3309-46F0-99D6-A15F5B81B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22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360tv.ru/news/vlast/likinodulevo-i-orehovozuevo-obedinili-v-orehovozuevskij-gorodskoj-okrug/" TargetMode="External"/><Relationship Id="rId13" Type="http://schemas.openxmlformats.org/officeDocument/2006/relationships/hyperlink" Target="http://inorehovo.ru/novosti/sport/likinodulevec-aleksey-obydyonnov-vystupit-na-paralimpiyskih-igrah-v-tokio" TargetMode="External"/><Relationship Id="rId18" Type="http://schemas.openxmlformats.org/officeDocument/2006/relationships/hyperlink" Target="https://biographe.ru/znamenitosti/viktor-suhorukov/" TargetMode="External"/><Relationship Id="rId3" Type="http://schemas.openxmlformats.org/officeDocument/2006/relationships/hyperlink" Target="https://yandex.ru/images/search?rpt=simage&amp;noreask=1&amp;source=qa&amp;text=%D0%9C%D0%BE%D1%81%D0%BA%D0%BE%D0%B2%D1%81%D0%BA%D0%B0%D1%8F%20%D0%BE%D0%B1%D0%BB%D0%B0%D1%81%D1%82%D1%8C&amp;stype=image&amp;lr=117780&amp;pos=0&amp;img_url=https://pbs.twimg.com/media/EcB0E2cXkAEuVId.jpg" TargetMode="External"/><Relationship Id="rId7" Type="http://schemas.openxmlformats.org/officeDocument/2006/relationships/hyperlink" Target="https://ru.wikipedia.org/wiki/%D0%9E%D1%80%D0%B5%D1%85%D0%BE%D0%B2%D0%BE-%D0%97%D1%83%D0%B5%D0%B2%D1%81%D0%BA%D0%B8%D0%B9_%D0%B3%D0%BE%D1%80%D0%BE%D0%B4%D1%81%D0%BA%D0%BE%D0%B9_%D0%BE%D0%BA%D1%80%D1%83%D0%B3" TargetMode="External"/><Relationship Id="rId12" Type="http://schemas.openxmlformats.org/officeDocument/2006/relationships/hyperlink" Target="https://yandex.ru/images/search?rpt=simage&amp;noreask=1&amp;source=qa&amp;text=%D0%9B%D0%B5%D1%82%D0%BD%D0%B8%D0%B5%20%D0%9E%D0%BB%D0%B8%D0%BC%D0%BF%D0%B8%D0%B9%D1%81%D0%BA%D0%B8%D0%B5%20%D0%B8%D0%B3%D1%80%D1%8B%202004&amp;stype=image&amp;lr=117780&amp;pos=6&amp;img_url=https://propadv.com/wp-content/uploads/2020/06/2004-Athens-2.jpg" TargetMode="External"/><Relationship Id="rId17" Type="http://schemas.openxmlformats.org/officeDocument/2006/relationships/hyperlink" Target="https://gubdaily.ru/lifestyle/obzor/s-nimi-proshla-nasha-molodost-kak-teper-vyglyadyat-i-chem-zanimayutsya-populyarnye-televedushhie-s-russkogo-tv/" TargetMode="External"/><Relationship Id="rId2" Type="http://schemas.openxmlformats.org/officeDocument/2006/relationships/hyperlink" Target="http://kcbux.ru/Statyy/ZA_zizny/za-016_karta-RF.html" TargetMode="External"/><Relationship Id="rId16" Type="http://schemas.openxmlformats.org/officeDocument/2006/relationships/hyperlink" Target="https://sobesednik.ru/shou-biznes/20191008-kto-zh-ego-posadit-on-zhe-pamyatni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lympic-champions.ru/sportsman/anna_pavlova/" TargetMode="External"/><Relationship Id="rId11" Type="http://schemas.openxmlformats.org/officeDocument/2006/relationships/hyperlink" Target="https://yandex.ru/images/search?from=tabbar&amp;text=%D0%B1%D0%BE%D0%BB%D1%8C%D0%BD%D0%B8%D1%86%D0%B0%20%D0%BF%D1%80%D0%B8%20%D1%84%D0%B0%D0%B1%D1%80%D0%B8%D0%BA%D0%B5%20%D0%BC%D0%BE%D1%80%D0%BE%D0%B7%D0%BE%D0%B2%D0%B0&amp;p=1&amp;pos=48&amp;rpt=simage&amp;img_url=https://static.auction.ru/offer_images/2015/08/11/09/big/U/uxslmpWcQOp/orekhovo_zuevo_fabriki_savvy_i_vikuly_morozovykh.jpg" TargetMode="External"/><Relationship Id="rId5" Type="http://schemas.openxmlformats.org/officeDocument/2006/relationships/hyperlink" Target="https://ru.wikipedia.org/wiki/%D0%93%D0%B5%D1%80%D0%B1_%D0%9E%D1%80%D0%B5%D1%85%D0%BE%D0%B2%D0%BE-%D0%97%D1%83%D0%B5%D0%B2%D1%81%D0%BA%D0%BE%D0%B3%D0%BE_%D1%80%D0%B0%D0%B9%D0%BE%D0%BD%D0%B0" TargetMode="External"/><Relationship Id="rId15" Type="http://schemas.openxmlformats.org/officeDocument/2006/relationships/hyperlink" Target="https://yandex.ru/images/search?text=%D0%BC%D0%B0%D1%80%D0%B8%D0%BD%D0%B0%20%D0%B5%D0%B3%D0%BE%D1%80%D0%BE%D0%B2%D0%B0%20%D0%BA%D1%83%D1%80%D0%BE%D0%B2%D1%81%D0%BA%D0%BE%D0%B5%20%D0%B2%D1%81%D0%B5%D0%BC%D0%B8%D1%80%D0%BD%D1%8B%D0%B5%20%D0%B8%D0%B3%D1%80%D1%8B%20%D0%BC%D0%B0%D1%81%D1%82%D0%B5%D1%80%D0%BE%D0%B2%20%D0%BB%D1%8B%D0%B6%D0%B8&amp;from=tabbar&amp;pos=7&amp;img_url=https://sun1-47.userapi.com/L4zJd2EJoGZ4U_F4C1pskHdWMAEDeBzjaUpiyA/X5u7GLPimwQ.jpg&amp;rpt=simage" TargetMode="External"/><Relationship Id="rId10" Type="http://schemas.openxmlformats.org/officeDocument/2006/relationships/hyperlink" Target="https://www.wmouse.ru/CityPhotos.files/CPh_cards.php?action=full&amp;picture=27.jpg&amp;lang=en" TargetMode="External"/><Relationship Id="rId19" Type="http://schemas.openxmlformats.org/officeDocument/2006/relationships/hyperlink" Target="https://ozhegov.slovaronline.com/search?s=%D0%B2%D0%B5%D0%BB%D0%B8%D0%BA%D0%B8%D0%B9" TargetMode="External"/><Relationship Id="rId4" Type="http://schemas.openxmlformats.org/officeDocument/2006/relationships/hyperlink" Target="https://yandex.ru/images/search?from=tabbar&amp;text=%D0%BE%D1%80%D0%B5%D1%85%D0%BE%D0%B2%D0%BE-%D0%97%D1%83%D0%B5%D0%B2%D1%81%D0%BA%D0%B8%D0%B9%20%D1%80%D0%B0%D0%B9%D0%BE%D0%BD%20%D0%BD%D0%B0%20%D0%BA%D0%B0%D1%80%D1%82%D0%B5%20%D0%BC%D0%BE%D1%81%D0%BA%D0%BE%D0%B2%D1%81%D0%BA%D0%BE%D0%B9%20%D0%BE%D0%B1%D0%BB%D0%B0%D1%81%D1%82%D0%B8&amp;pos=0&amp;img_url=https://rctmo.ru/wp-content/uploads/2015/10/%D0%9E%D1%80%D0%B5%D1%85%D0%BE%D0%B2%D0%BE-%D0%97%D1%83%D0%B5%D0%B2%D1%81%D0%BA%D0%B8%D0%B9-%D0%BC.%D1%80..jpg&amp;rpt=simage" TargetMode="External"/><Relationship Id="rId9" Type="http://schemas.openxmlformats.org/officeDocument/2006/relationships/hyperlink" Target="https://polit.ru/news/2021/02/15/morozov/" TargetMode="External"/><Relationship Id="rId14" Type="http://schemas.openxmlformats.org/officeDocument/2006/relationships/hyperlink" Target="https://vk.com/wall-76225613_1717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2972" y="1003742"/>
            <a:ext cx="8325393" cy="595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общеобразовательное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учреждение</a:t>
            </a:r>
          </a:p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«Давыдовский лицей»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lnSpc>
                <a:spcPct val="80000"/>
              </a:lnSpc>
              <a:buSzPct val="100000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                                   </a:t>
            </a:r>
            <a:r>
              <a:rPr lang="ru-RU" sz="1600" b="0" dirty="0" smtClean="0">
                <a:solidFill>
                  <a:srgbClr val="000000"/>
                </a:solidFill>
                <a:latin typeface="Times New Roman" pitchFamily="18" charset="0"/>
              </a:rPr>
              <a:t>                                           </a:t>
            </a:r>
          </a:p>
          <a:p>
            <a:pPr algn="ctr" eaLnBrk="0" hangingPunct="0">
              <a:lnSpc>
                <a:spcPct val="80000"/>
              </a:lnSpc>
              <a:buSzPct val="100000"/>
            </a:pPr>
            <a:endParaRPr lang="ru-RU" sz="1600" b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3600" b="0" i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/>
            <a:r>
              <a:rPr lang="ru-RU" sz="3600" b="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Классный час</a:t>
            </a:r>
          </a:p>
          <a:p>
            <a:pPr algn="ctr"/>
            <a:endParaRPr lang="en-US" sz="3600" b="0" i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0" hangingPunct="0">
              <a:buSzPct val="100000"/>
            </a:pPr>
            <a:r>
              <a:rPr lang="ru-RU" sz="5400" b="0" i="1" dirty="0" smtClean="0">
                <a:solidFill>
                  <a:srgbClr val="000000"/>
                </a:solidFill>
                <a:latin typeface="Arial Rounded MT Bold" pitchFamily="34" charset="0"/>
              </a:rPr>
              <a:t>«</a:t>
            </a:r>
            <a:r>
              <a:rPr lang="ru-RU" sz="6000" b="0" i="1" dirty="0" smtClean="0">
                <a:solidFill>
                  <a:srgbClr val="000000"/>
                </a:solidFill>
                <a:latin typeface="Arial Rounded MT Bold" pitchFamily="34" charset="0"/>
              </a:rPr>
              <a:t>Моя малая Родина</a:t>
            </a:r>
            <a:r>
              <a:rPr lang="ru-RU" sz="5400" b="0" i="1" dirty="0" smtClean="0">
                <a:solidFill>
                  <a:srgbClr val="000000"/>
                </a:solidFill>
                <a:latin typeface="Arial Rounded MT Bold" pitchFamily="34" charset="0"/>
              </a:rPr>
              <a:t>»</a:t>
            </a:r>
            <a:endParaRPr lang="ru-RU" sz="5400" b="0" dirty="0" smtClean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80000"/>
              </a:lnSpc>
              <a:buSzPct val="100000"/>
            </a:pPr>
            <a:endParaRPr lang="ru-RU" sz="1600" b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r" eaLnBrk="0" hangingPunct="0">
              <a:lnSpc>
                <a:spcPct val="80000"/>
              </a:lnSpc>
              <a:buSzPct val="100000"/>
            </a:pPr>
            <a:endParaRPr lang="en-GB" sz="3600" b="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r" eaLnBrk="0" hangingPunct="0">
              <a:lnSpc>
                <a:spcPct val="80000"/>
              </a:lnSpc>
              <a:buSzPct val="100000"/>
            </a:pPr>
            <a:endParaRPr lang="ru-RU" sz="1600" b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r" eaLnBrk="0" hangingPunct="0">
              <a:lnSpc>
                <a:spcPct val="80000"/>
              </a:lnSpc>
              <a:buSzPct val="100000"/>
            </a:pPr>
            <a:r>
              <a:rPr lang="ru-RU" sz="1600" b="0" dirty="0" smtClean="0">
                <a:solidFill>
                  <a:srgbClr val="000000"/>
                </a:solidFill>
                <a:latin typeface="Times New Roman" pitchFamily="18" charset="0"/>
              </a:rPr>
              <a:t>Учитель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начальных классов</a:t>
            </a:r>
            <a:endParaRPr lang="ru-RU" sz="1600" b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r" eaLnBrk="0" hangingPunct="0">
              <a:lnSpc>
                <a:spcPct val="80000"/>
              </a:lnSpc>
              <a:buSzPct val="100000"/>
            </a:pPr>
            <a:r>
              <a:rPr lang="ru-RU" sz="1600" b="0" dirty="0" smtClean="0">
                <a:solidFill>
                  <a:srgbClr val="000000"/>
                </a:solidFill>
                <a:latin typeface="Times New Roman" pitchFamily="18" charset="0"/>
              </a:rPr>
              <a:t>Классный </a:t>
            </a:r>
            <a:r>
              <a:rPr lang="ru-RU" sz="1600" b="0" smtClean="0">
                <a:solidFill>
                  <a:srgbClr val="000000"/>
                </a:solidFill>
                <a:latin typeface="Times New Roman" pitchFamily="18" charset="0"/>
              </a:rPr>
              <a:t>руководитель 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</a:rPr>
              <a:t>3в</a:t>
            </a:r>
            <a:r>
              <a:rPr lang="ru-RU" sz="1600" b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600" b="0" dirty="0" smtClean="0">
                <a:solidFill>
                  <a:srgbClr val="000000"/>
                </a:solidFill>
                <a:latin typeface="Times New Roman" pitchFamily="18" charset="0"/>
              </a:rPr>
              <a:t>класса</a:t>
            </a:r>
          </a:p>
          <a:p>
            <a:pPr algn="r" eaLnBrk="0" hangingPunct="0">
              <a:lnSpc>
                <a:spcPct val="80000"/>
              </a:lnSpc>
              <a:buSzPct val="100000"/>
            </a:pPr>
            <a:r>
              <a:rPr lang="ru-RU" sz="1600" b="0" dirty="0" smtClean="0">
                <a:solidFill>
                  <a:srgbClr val="000000"/>
                </a:solidFill>
                <a:latin typeface="Times New Roman" pitchFamily="18" charset="0"/>
              </a:rPr>
              <a:t>						                                                        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Белова Анна</a:t>
            </a:r>
            <a:r>
              <a:rPr lang="ru-RU" sz="1600" b="0" dirty="0" smtClean="0">
                <a:solidFill>
                  <a:srgbClr val="000000"/>
                </a:solidFill>
                <a:latin typeface="Times New Roman" pitchFamily="18" charset="0"/>
              </a:rPr>
              <a:t> Львовна</a:t>
            </a:r>
            <a:endParaRPr lang="en-GB" sz="1600" b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80000"/>
              </a:lnSpc>
              <a:buSzPct val="100000"/>
            </a:pPr>
            <a:endParaRPr lang="ru-RU" sz="1600" b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80000"/>
              </a:lnSpc>
              <a:buSzPct val="100000"/>
            </a:pPr>
            <a:endParaRPr lang="ru-RU" sz="1600" b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80000"/>
              </a:lnSpc>
              <a:buSzPct val="100000"/>
            </a:pPr>
            <a:endParaRPr lang="ru-RU" sz="1600" b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80000"/>
              </a:lnSpc>
              <a:buSzPct val="100000"/>
            </a:pPr>
            <a:r>
              <a:rPr lang="ru-RU" sz="1600" b="0" dirty="0" smtClean="0">
                <a:solidFill>
                  <a:srgbClr val="000000"/>
                </a:solidFill>
                <a:latin typeface="Times New Roman" pitchFamily="18" charset="0"/>
              </a:rPr>
              <a:t>2021г.</a:t>
            </a:r>
            <a:endParaRPr lang="ru-RU" sz="16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1782697" y="6548846"/>
            <a:ext cx="409303" cy="3091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20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1446" y="19123"/>
            <a:ext cx="10515600" cy="8715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Савва Тимофеевич Морозов 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 Зимний театр при фабриках Товарищества Никольской мануфактуры Саввы Морозов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433" y="669432"/>
            <a:ext cx="4831980" cy="323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734208" y="19123"/>
            <a:ext cx="5477755" cy="904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(1862- 1905г.) </a:t>
            </a:r>
            <a:endParaRPr lang="ru-RU" sz="28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https://ds03.infourok.ru/uploads/ex/01a0/00057fdf-d798d568/img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70" y="3906859"/>
            <a:ext cx="3923083" cy="294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bs.twimg.com/media/Dlg8IFOW0AEru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925" y="3992223"/>
            <a:ext cx="4596865" cy="29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3922" y="883798"/>
            <a:ext cx="3124372" cy="3429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</p:spPr>
      </p:pic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0" y="6250576"/>
            <a:ext cx="513806" cy="40494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80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27" y="357051"/>
            <a:ext cx="8598139" cy="1018903"/>
          </a:xfrm>
        </p:spPr>
        <p:txBody>
          <a:bodyPr>
            <a:normAutofit fontScale="90000"/>
          </a:bodyPr>
          <a:lstStyle/>
          <a:p>
            <a:r>
              <a:rPr lang="ru-RU" sz="4900" i="1" dirty="0">
                <a:solidFill>
                  <a:schemeClr val="accent6">
                    <a:lumMod val="50000"/>
                  </a:schemeClr>
                </a:solidFill>
              </a:rPr>
              <a:t>Павлова Анна </a:t>
            </a:r>
            <a:r>
              <a:rPr lang="ru-RU" sz="4900" i="1" dirty="0" smtClean="0">
                <a:solidFill>
                  <a:schemeClr val="accent6">
                    <a:lumMod val="50000"/>
                  </a:schemeClr>
                </a:solidFill>
              </a:rPr>
              <a:t>Анатольевна</a:t>
            </a:r>
            <a:r>
              <a:rPr lang="ru-RU" sz="49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(1987г)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7096" y="3492137"/>
            <a:ext cx="6174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>
                <a:solidFill>
                  <a:srgbClr val="CC3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Двукратный бронзовый призёр Олимпиады в Афинах (</a:t>
            </a:r>
            <a:r>
              <a:rPr lang="ru-RU" sz="2400" b="1" spc="50" dirty="0" smtClean="0">
                <a:solidFill>
                  <a:srgbClr val="CC3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2004г)</a:t>
            </a:r>
            <a:endParaRPr lang="ru-RU" sz="2400" b="1" i="0" spc="50" dirty="0">
              <a:solidFill>
                <a:srgbClr val="CC38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авлова Анна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31" y="1271980"/>
            <a:ext cx="4076792" cy="484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en/thumb/1/16/2004_Summer_Olympics_logo.svg/1200px-2004_Summer_Olympics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739" y="128181"/>
            <a:ext cx="2265407" cy="37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617235" y="6270171"/>
            <a:ext cx="574766" cy="40494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2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900" b="1" i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Алексей </a:t>
            </a:r>
            <a:r>
              <a:rPr lang="ru-RU" sz="4900" b="1" i="1" dirty="0" err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Обыденнов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(1976г)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 спорта международного класса по велоспорту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C:\Documents and Settings\Лена\Рабочий стол\паралимпиада\фото паралимп\0137 Обыд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341" y="1491274"/>
            <a:ext cx="2714625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Лена\Рабочий стол\паралимпиада\фото паралимп\dfee208600956b64b81923314e248ea7 Обы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2773" y="1491274"/>
            <a:ext cx="2880610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inorehovo.ru/upload/resizeproxy/720_/d6e647efa093ba5edb54ebb2d28dc1fc.jpg?16138076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380" y="1733005"/>
            <a:ext cx="5379057" cy="392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1608527" y="6290287"/>
            <a:ext cx="583474" cy="42810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76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566"/>
          </a:xfrm>
        </p:spPr>
        <p:txBody>
          <a:bodyPr>
            <a:normAutofit fontScale="90000"/>
          </a:bodyPr>
          <a:lstStyle/>
          <a:p>
            <a:r>
              <a:rPr lang="ru-RU" sz="4900" i="1" dirty="0" smtClean="0">
                <a:solidFill>
                  <a:schemeClr val="accent6">
                    <a:lumMod val="50000"/>
                  </a:schemeClr>
                </a:solidFill>
              </a:rPr>
              <a:t>Марина Алексеевна Егорова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(1969г)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http://inorehovo.ru/upload/resizeproxy/720_/b17de8a4ec91ddc7be4db7aa307a858e.jpg?15968195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72" y="1236911"/>
            <a:ext cx="3711030" cy="463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1-47.userapi.com/L4zJd2EJoGZ4U_F4C1pskHdWMAEDeBzjaUpiyA/X5u7GLPimw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4" y="1727427"/>
            <a:ext cx="3929354" cy="46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ozr-dushnov.edumsko.ru/uploads/8000/29247/section/372757/Egoro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83" y="1584960"/>
            <a:ext cx="2795451" cy="372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назад 2">
            <a:hlinkClick r:id="rId5" action="ppaction://hlinksldjump" highlightClick="1"/>
          </p:cNvPr>
          <p:cNvSpPr/>
          <p:nvPr/>
        </p:nvSpPr>
        <p:spPr>
          <a:xfrm>
            <a:off x="1" y="6278880"/>
            <a:ext cx="574766" cy="4198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1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Виктор Сухоруков 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>(1951 г)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1800" y="63811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Заслуженный артист России (2002). </a:t>
            </a:r>
            <a:br>
              <a:rPr lang="ru-RU" sz="2400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Народный артист России (2008).</a:t>
            </a:r>
            <a:br>
              <a:rPr lang="ru-RU" sz="2400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s://sobesednik.ru/storage/posts/October2019/alnc6B5LfkN29QpYJK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2666909"/>
            <a:ext cx="4191091" cy="419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иктор Иванович Сухору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72" y="2136866"/>
            <a:ext cx="4953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1" y="6278880"/>
            <a:ext cx="574766" cy="4198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71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Аврора (Ирина Юдина)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(1973г)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8" name="Picture 4" descr="https://i1.wp.com/gubdaily.ru/wp-content/uploads/2017/07/avrora-550x349.jpg?resize=550%2C3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18" y="2047919"/>
            <a:ext cx="6557906" cy="416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608527" y="6290287"/>
            <a:ext cx="583474" cy="42810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8886" y="2411639"/>
            <a:ext cx="10515600" cy="132556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11608527" y="6290287"/>
            <a:ext cx="583474" cy="42810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11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783" y="95161"/>
            <a:ext cx="5135880" cy="436064"/>
          </a:xfrm>
        </p:spPr>
        <p:txBody>
          <a:bodyPr>
            <a:noAutofit/>
          </a:bodyPr>
          <a:lstStyle/>
          <a:p>
            <a:r>
              <a:rPr lang="ru-RU" sz="2800" dirty="0" smtClean="0"/>
              <a:t>Источники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64" y="531225"/>
            <a:ext cx="10515600" cy="6326775"/>
          </a:xfrm>
        </p:spPr>
        <p:txBody>
          <a:bodyPr>
            <a:normAutofit/>
          </a:bodyPr>
          <a:lstStyle/>
          <a:p>
            <a:r>
              <a:rPr lang="ru-RU" sz="1200" u="sng" dirty="0">
                <a:hlinkClick r:id="rId2"/>
              </a:rPr>
              <a:t>Карта России. Субъекты Российской Федерации. Республики, области РФ. Время в России (kcbux.ru)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ru-RU" sz="1200" u="sng" dirty="0">
                <a:hlinkClick r:id="rId3"/>
              </a:rPr>
              <a:t>Московская область: 2 </a:t>
            </a:r>
            <a:r>
              <a:rPr lang="ru-RU" sz="1200" u="sng" dirty="0" err="1">
                <a:hlinkClick r:id="rId3"/>
              </a:rPr>
              <a:t>тыс</a:t>
            </a:r>
            <a:r>
              <a:rPr lang="ru-RU" sz="1200" u="sng" dirty="0">
                <a:hlinkClick r:id="rId3"/>
              </a:rPr>
              <a:t> изображений найдено в </a:t>
            </a:r>
            <a:r>
              <a:rPr lang="ru-RU" sz="1200" u="sng" dirty="0" err="1">
                <a:hlinkClick r:id="rId3"/>
              </a:rPr>
              <a:t>Яндекс.Картинках</a:t>
            </a:r>
            <a:r>
              <a:rPr lang="ru-RU" sz="1200" u="sng" dirty="0">
                <a:hlinkClick r:id="rId3"/>
              </a:rPr>
              <a:t> (yandex.ru</a:t>
            </a:r>
            <a:r>
              <a:rPr lang="ru-RU" sz="1200" u="sng" dirty="0" smtClean="0">
                <a:hlinkClick r:id="rId3"/>
              </a:rPr>
              <a:t>)</a:t>
            </a:r>
            <a:endParaRPr lang="ru-RU" sz="1200" u="sng" dirty="0" smtClean="0"/>
          </a:p>
          <a:p>
            <a:r>
              <a:rPr lang="ru-RU" sz="1200" u="sng" dirty="0">
                <a:hlinkClick r:id="rId4"/>
              </a:rPr>
              <a:t>орехово-Зуевский район на карте московской области: 2 </a:t>
            </a:r>
            <a:r>
              <a:rPr lang="ru-RU" sz="1200" u="sng" dirty="0" err="1">
                <a:hlinkClick r:id="rId4"/>
              </a:rPr>
              <a:t>тыс</a:t>
            </a:r>
            <a:r>
              <a:rPr lang="ru-RU" sz="1200" u="sng" dirty="0">
                <a:hlinkClick r:id="rId4"/>
              </a:rPr>
              <a:t> изображений найдено в </a:t>
            </a:r>
            <a:r>
              <a:rPr lang="ru-RU" sz="1200" u="sng" dirty="0" err="1">
                <a:hlinkClick r:id="rId4"/>
              </a:rPr>
              <a:t>Яндекс.Картинках</a:t>
            </a:r>
            <a:r>
              <a:rPr lang="ru-RU" sz="1200" u="sng" dirty="0">
                <a:hlinkClick r:id="rId4"/>
              </a:rPr>
              <a:t> (yandex.ru</a:t>
            </a:r>
            <a:r>
              <a:rPr lang="ru-RU" sz="1200" u="sng" dirty="0" smtClean="0">
                <a:hlinkClick r:id="rId4"/>
              </a:rPr>
              <a:t>)</a:t>
            </a:r>
            <a:endParaRPr lang="ru-RU" sz="1200" u="sng" dirty="0" smtClean="0"/>
          </a:p>
          <a:p>
            <a:r>
              <a:rPr lang="ru-RU" sz="1200" u="sng" dirty="0">
                <a:hlinkClick r:id="rId5"/>
              </a:rPr>
              <a:t>Герб Орехово-Зуевского района — Википедия (wikipedia.org</a:t>
            </a:r>
            <a:r>
              <a:rPr lang="ru-RU" sz="1200" u="sng" dirty="0" smtClean="0">
                <a:hlinkClick r:id="rId5"/>
              </a:rPr>
              <a:t>)</a:t>
            </a:r>
            <a:endParaRPr lang="ru-RU" sz="1200" u="sng" dirty="0" smtClean="0"/>
          </a:p>
          <a:p>
            <a:r>
              <a:rPr lang="ru-RU" sz="1200" u="sng" dirty="0">
                <a:hlinkClick r:id="rId6"/>
              </a:rPr>
              <a:t>Анна Павлова | Спортивная гимнастика (olympic-champions.ru</a:t>
            </a:r>
            <a:r>
              <a:rPr lang="ru-RU" sz="1200" u="sng" dirty="0" smtClean="0">
                <a:hlinkClick r:id="rId6"/>
              </a:rPr>
              <a:t>)</a:t>
            </a:r>
            <a:endParaRPr lang="ru-RU" sz="1200" u="sng" dirty="0" smtClean="0"/>
          </a:p>
          <a:p>
            <a:r>
              <a:rPr lang="ru-RU" sz="1200" u="sng" dirty="0">
                <a:hlinkClick r:id="rId7"/>
              </a:rPr>
              <a:t>Орехово-Зуевский городской округ — Википедия (wikipedia.org)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ru-RU" sz="1200" u="sng" dirty="0">
                <a:hlinkClick r:id="rId8"/>
              </a:rPr>
              <a:t>Ликино‐Дулево и Орехово‐Зуево объединили в Орехово‐Зуевский городской округ (360tv.ru</a:t>
            </a:r>
            <a:r>
              <a:rPr lang="ru-RU" sz="1200" u="sng" dirty="0" smtClean="0">
                <a:hlinkClick r:id="rId8"/>
              </a:rPr>
              <a:t>)</a:t>
            </a:r>
            <a:endParaRPr lang="ru-RU" sz="1200" u="sng" dirty="0" smtClean="0"/>
          </a:p>
          <a:p>
            <a:r>
              <a:rPr lang="ru-RU" sz="1200" u="sng" dirty="0">
                <a:hlinkClick r:id="rId9"/>
              </a:rPr>
              <a:t>Савва Морозов, 15 февраля 2021 – аналитический портал ПОЛИТ.РУ (polit.ru)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ru-RU" sz="1200" u="sng" dirty="0">
                <a:hlinkClick r:id="rId10"/>
              </a:rPr>
              <a:t>WHITE MOUSE SITE :: Наш город Орехово-Зуево. Фотогалерея. Старый город. Фотографии Орехово-Зуева времён фабрикантов Морозовых. (wmouse.ru)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ru-RU" sz="1200" u="sng" dirty="0">
                <a:hlinkClick r:id="rId11"/>
              </a:rPr>
              <a:t>больница при фабрике </a:t>
            </a:r>
            <a:r>
              <a:rPr lang="ru-RU" sz="1200" u="sng" dirty="0" err="1">
                <a:hlinkClick r:id="rId11"/>
              </a:rPr>
              <a:t>морозова</a:t>
            </a:r>
            <a:r>
              <a:rPr lang="ru-RU" sz="1200" u="sng" dirty="0">
                <a:hlinkClick r:id="rId11"/>
              </a:rPr>
              <a:t>: 1 </a:t>
            </a:r>
            <a:r>
              <a:rPr lang="ru-RU" sz="1200" u="sng" dirty="0" err="1">
                <a:hlinkClick r:id="rId11"/>
              </a:rPr>
              <a:t>тыс</a:t>
            </a:r>
            <a:r>
              <a:rPr lang="ru-RU" sz="1200" u="sng" dirty="0">
                <a:hlinkClick r:id="rId11"/>
              </a:rPr>
              <a:t> изображений найдено в </a:t>
            </a:r>
            <a:r>
              <a:rPr lang="ru-RU" sz="1200" u="sng" dirty="0" err="1">
                <a:hlinkClick r:id="rId11"/>
              </a:rPr>
              <a:t>Яндекс.Картинках</a:t>
            </a:r>
            <a:r>
              <a:rPr lang="ru-RU" sz="1200" u="sng" dirty="0">
                <a:hlinkClick r:id="rId11"/>
              </a:rPr>
              <a:t> (yandex.ru)</a:t>
            </a:r>
            <a:r>
              <a:rPr lang="ru-RU" sz="1200" dirty="0"/>
              <a:t> </a:t>
            </a:r>
          </a:p>
          <a:p>
            <a:r>
              <a:rPr lang="ru-RU" sz="1200" u="sng" dirty="0">
                <a:hlinkClick r:id="rId9"/>
              </a:rPr>
              <a:t>Савва Морозов, 15 февраля 2021 – аналитический портал ПОЛИТ.РУ (polit.ru)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ru-RU" sz="1200" u="sng" dirty="0">
                <a:hlinkClick r:id="rId12"/>
              </a:rPr>
              <a:t>Летние Олимпийские игры 2004: 3 </a:t>
            </a:r>
            <a:r>
              <a:rPr lang="ru-RU" sz="1200" u="sng" dirty="0" err="1">
                <a:hlinkClick r:id="rId12"/>
              </a:rPr>
              <a:t>тыс</a:t>
            </a:r>
            <a:r>
              <a:rPr lang="ru-RU" sz="1200" u="sng" dirty="0">
                <a:hlinkClick r:id="rId12"/>
              </a:rPr>
              <a:t> изображений найдено в </a:t>
            </a:r>
            <a:r>
              <a:rPr lang="ru-RU" sz="1200" u="sng" dirty="0" err="1">
                <a:hlinkClick r:id="rId12"/>
              </a:rPr>
              <a:t>Яндекс.Картинках</a:t>
            </a:r>
            <a:r>
              <a:rPr lang="ru-RU" sz="1200" u="sng" dirty="0">
                <a:hlinkClick r:id="rId12"/>
              </a:rPr>
              <a:t> (yandex.ru</a:t>
            </a:r>
            <a:r>
              <a:rPr lang="ru-RU" sz="1200" u="sng" dirty="0" smtClean="0">
                <a:hlinkClick r:id="rId12"/>
              </a:rPr>
              <a:t>)</a:t>
            </a:r>
            <a:endParaRPr lang="ru-RU" sz="1200" u="sng" dirty="0" smtClean="0"/>
          </a:p>
          <a:p>
            <a:r>
              <a:rPr lang="ru-RU" sz="1200" u="sng" dirty="0" err="1">
                <a:hlinkClick r:id="rId13"/>
              </a:rPr>
              <a:t>Ликинодулевец</a:t>
            </a:r>
            <a:r>
              <a:rPr lang="ru-RU" sz="1200" u="sng" dirty="0">
                <a:hlinkClick r:id="rId13"/>
              </a:rPr>
              <a:t> Алексей </a:t>
            </a:r>
            <a:r>
              <a:rPr lang="ru-RU" sz="1200" u="sng" dirty="0" err="1">
                <a:hlinkClick r:id="rId13"/>
              </a:rPr>
              <a:t>Обыдённов</a:t>
            </a:r>
            <a:r>
              <a:rPr lang="ru-RU" sz="1200" u="sng" dirty="0">
                <a:hlinkClick r:id="rId13"/>
              </a:rPr>
              <a:t> выступит на </a:t>
            </a:r>
            <a:r>
              <a:rPr lang="ru-RU" sz="1200" u="sng" dirty="0" err="1">
                <a:hlinkClick r:id="rId13"/>
              </a:rPr>
              <a:t>паралимпийских</a:t>
            </a:r>
            <a:r>
              <a:rPr lang="ru-RU" sz="1200" u="sng" dirty="0">
                <a:hlinkClick r:id="rId13"/>
              </a:rPr>
              <a:t> играх в Токио (inorehovo.ru)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ru-RU" sz="1200" u="sng" dirty="0">
                <a:hlinkClick r:id="rId14"/>
              </a:rPr>
              <a:t>Жительница округа взяла серебро 🥈 на Всемирных.. | Администрация Орехово-Зуевского округа | </a:t>
            </a:r>
            <a:r>
              <a:rPr lang="ru-RU" sz="1200" u="sng" dirty="0" err="1">
                <a:hlinkClick r:id="rId14"/>
              </a:rPr>
              <a:t>ВКонтакте</a:t>
            </a:r>
            <a:r>
              <a:rPr lang="ru-RU" sz="1200" u="sng" dirty="0">
                <a:hlinkClick r:id="rId14"/>
              </a:rPr>
              <a:t> (vk.com)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ru-RU" sz="1200" u="sng" dirty="0">
                <a:hlinkClick r:id="rId15"/>
              </a:rPr>
              <a:t>марина </a:t>
            </a:r>
            <a:r>
              <a:rPr lang="ru-RU" sz="1200" u="sng" dirty="0" err="1">
                <a:hlinkClick r:id="rId15"/>
              </a:rPr>
              <a:t>егорова</a:t>
            </a:r>
            <a:r>
              <a:rPr lang="ru-RU" sz="1200" u="sng" dirty="0">
                <a:hlinkClick r:id="rId15"/>
              </a:rPr>
              <a:t> </a:t>
            </a:r>
            <a:r>
              <a:rPr lang="ru-RU" sz="1200" u="sng" dirty="0" err="1">
                <a:hlinkClick r:id="rId15"/>
              </a:rPr>
              <a:t>куровское</a:t>
            </a:r>
            <a:r>
              <a:rPr lang="ru-RU" sz="1200" u="sng" dirty="0">
                <a:hlinkClick r:id="rId15"/>
              </a:rPr>
              <a:t> всемирные игры мастеров лыжи: 864 изображения найдено в </a:t>
            </a:r>
            <a:r>
              <a:rPr lang="ru-RU" sz="1200" u="sng" dirty="0" err="1">
                <a:hlinkClick r:id="rId15"/>
              </a:rPr>
              <a:t>Яндекс.Картинках</a:t>
            </a:r>
            <a:r>
              <a:rPr lang="ru-RU" sz="1200" u="sng" dirty="0">
                <a:hlinkClick r:id="rId15"/>
              </a:rPr>
              <a:t> (yandex.ru</a:t>
            </a:r>
            <a:r>
              <a:rPr lang="ru-RU" sz="1200" u="sng" dirty="0" smtClean="0">
                <a:hlinkClick r:id="rId15"/>
              </a:rPr>
              <a:t>)</a:t>
            </a:r>
            <a:endParaRPr lang="ru-RU" sz="1200" u="sng" dirty="0" smtClean="0"/>
          </a:p>
          <a:p>
            <a:r>
              <a:rPr lang="ru-RU" sz="1200" u="sng" dirty="0">
                <a:hlinkClick r:id="rId16"/>
              </a:rPr>
              <a:t>Шесть прижизненных памятников, установленных российским звездам - Собеседник (sobesednik.ru</a:t>
            </a:r>
            <a:r>
              <a:rPr lang="ru-RU" sz="1200" u="sng" dirty="0" smtClean="0">
                <a:hlinkClick r:id="rId16"/>
              </a:rPr>
              <a:t>)</a:t>
            </a:r>
            <a:endParaRPr lang="ru-RU" sz="1200" u="sng" dirty="0" smtClean="0"/>
          </a:p>
          <a:p>
            <a:r>
              <a:rPr lang="ru-RU" sz="1200" u="sng" dirty="0">
                <a:hlinkClick r:id="rId17"/>
              </a:rPr>
              <a:t>С ними прошла наша молодость! Как теперь выглядят и чем занимаются популярные ведущие с русского ТВ? (gubdaily.ru)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ru-RU" sz="1200" dirty="0">
                <a:hlinkClick r:id="rId18"/>
              </a:rPr>
              <a:t>Виктор Сухоруков - биография и личная жизнь актера (biographe.ru</a:t>
            </a:r>
            <a:r>
              <a:rPr lang="ru-RU" sz="1200" dirty="0" smtClean="0">
                <a:hlinkClick r:id="rId18"/>
              </a:rPr>
              <a:t>)</a:t>
            </a:r>
            <a:endParaRPr lang="ru-RU" sz="1200" dirty="0" smtClean="0"/>
          </a:p>
          <a:p>
            <a:r>
              <a:rPr lang="ru-RU" sz="1200" dirty="0">
                <a:hlinkClick r:id="rId19"/>
              </a:rPr>
              <a:t>Поиск по словарям и </a:t>
            </a:r>
            <a:r>
              <a:rPr lang="ru-RU" sz="1200" dirty="0" err="1">
                <a:hlinkClick r:id="rId19"/>
              </a:rPr>
              <a:t>экциклопедиям</a:t>
            </a:r>
            <a:r>
              <a:rPr lang="ru-RU" sz="1200" dirty="0">
                <a:hlinkClick r:id="rId19"/>
              </a:rPr>
              <a:t> (slovaronline.com)</a:t>
            </a:r>
            <a:endParaRPr lang="ru-RU" sz="1200" dirty="0" smtClean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355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normAutofit fontScale="90000"/>
          </a:bodyPr>
          <a:lstStyle/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Субъекты  Российской Федерации</a:t>
            </a:r>
            <a:endParaRPr lang="ru-RU" sz="3600" b="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80000"/>
              </a:lnSpc>
              <a:buSzPct val="100000"/>
            </a:pPr>
            <a:endParaRPr lang="ru-RU" sz="16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2" descr="http://kcbux.ru/Statyy/ZA_zizny/image/016_karta/karta-002-mi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452" y="813601"/>
            <a:ext cx="9110870" cy="604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686903" y="6250576"/>
            <a:ext cx="505097" cy="40494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0" y="6250576"/>
            <a:ext cx="513806" cy="40494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zen_doc/198334/pub_5c31016433986100a95ebdbf_5c3101b4b6ddc300ab5a781a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6" y="0"/>
            <a:ext cx="89750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036904" y="315429"/>
            <a:ext cx="5486399" cy="61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Московская Область</a:t>
            </a:r>
            <a:endParaRPr lang="ru-RU" sz="3600" b="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80000"/>
              </a:lnSpc>
              <a:buSzPct val="100000"/>
            </a:pPr>
            <a:endParaRPr lang="ru-RU" sz="16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617235" y="6250576"/>
            <a:ext cx="513806" cy="4049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0" y="6250576"/>
            <a:ext cx="513806" cy="40494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57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normAutofit/>
          </a:bodyPr>
          <a:lstStyle/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Орехово-Зуевский район</a:t>
            </a:r>
            <a:endParaRPr lang="ru-RU" sz="3600" b="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80000"/>
              </a:lnSpc>
              <a:buSzPct val="100000"/>
            </a:pPr>
            <a:endParaRPr lang="ru-RU" sz="36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2" descr="https://rctmo.ru/wp-content/uploads/2015/09/%D0%9E%D1%80%D0%B5%D1%85%D0%BE%D0%B2%D0%BE-%D0%97%D1%83%D0%B5%D0%B2%D1%81%D0%BA%D0%B8%D0%B9-%D0%BC.%D1%80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327" y="895407"/>
            <a:ext cx="9766647" cy="596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634651" y="6250576"/>
            <a:ext cx="507101" cy="40494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0" y="6250576"/>
            <a:ext cx="513806" cy="40494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42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Орехово-Зуевский муниципальный район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0613" y="1305057"/>
            <a:ext cx="50490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1929г.- 2018 г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xn--24-6kcd9arcdsayiso.xn--p1ai/wp-content/uploads/2020/09/likino-dulyovo-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309" y="795760"/>
            <a:ext cx="1453670" cy="178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7361" y="3014430"/>
            <a:ext cx="9011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центр г. Орехово - </a:t>
            </a:r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Зуево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8200" y="44262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Орехово-Зуевский городской округ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2019" y="5751822"/>
            <a:ext cx="50490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2019 года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838" y="4516587"/>
            <a:ext cx="1548013" cy="200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1747863" y="6313714"/>
            <a:ext cx="444137" cy="34181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0" y="6250576"/>
            <a:ext cx="513806" cy="40494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78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5712" y="363378"/>
            <a:ext cx="11058088" cy="5667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 Rounded MT Bold"/>
              </a:rPr>
              <a:t/>
            </a:r>
            <a:b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 Rounded MT Bold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Орехово-Зуевского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36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xn--24-6kcd9arcdsayiso.xn--p1ai/wp-content/uploads/2020/09/likino-dulyovo-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0" y="1312089"/>
            <a:ext cx="4508825" cy="554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70014" y="1556148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Arial Rounded MT Bold"/>
              </a:rPr>
              <a:t>Г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Arial Rounded MT Bold"/>
              </a:rPr>
              <a:t>ерб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Arial Rounded MT Bold"/>
              </a:rPr>
              <a:t>Ликино-Дулево</a:t>
            </a:r>
            <a:endParaRPr lang="ru-RU" sz="2400" dirty="0"/>
          </a:p>
        </p:txBody>
      </p:sp>
      <p:pic>
        <p:nvPicPr>
          <p:cNvPr id="7" name="Picture 4" descr="https://upload.wikimedia.org/wikipedia/commons/thumb/3/3d/Coat_of_Arms_of_Likino-Dulevo_%28Moscow_oblast%29.png/99px-Coat_of_Arms_of_Likino-Dulevo_%28Moscow_oblast%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4312" y="2363374"/>
            <a:ext cx="1651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246443" y="1586927"/>
            <a:ext cx="1785937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Arial Rounded MT Bold"/>
              </a:rPr>
              <a:t>Г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Arial Rounded MT Bold"/>
              </a:rPr>
              <a:t>ерб</a:t>
            </a:r>
            <a:endParaRPr lang="ru-RU" sz="2400" i="1" dirty="0">
              <a:solidFill>
                <a:schemeClr val="accent6">
                  <a:lumMod val="50000"/>
                </a:schemeClr>
              </a:solidFill>
              <a:latin typeface="Arial Rounded MT Bold"/>
            </a:endParaRPr>
          </a:p>
          <a:p>
            <a:pPr>
              <a:defRPr/>
            </a:pP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Arial Rounded MT Bold"/>
              </a:rPr>
              <a:t>Куровское</a:t>
            </a:r>
            <a:endParaRPr lang="ru-RU" sz="2000" dirty="0"/>
          </a:p>
        </p:txBody>
      </p:sp>
      <p:pic>
        <p:nvPicPr>
          <p:cNvPr id="9" name="Picture 6" descr="https://upload.wikimedia.org/wikipedia/commons/thumb/d/db/Coat_of_Arms_of_Kurovskoye_%28Moscow_oblast%29.png/96px-Coat_of_Arms_of_Kurovskoye_%28Moscow_oblast%2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39312" y="2492330"/>
            <a:ext cx="1600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910789" y="3727312"/>
            <a:ext cx="20002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Arial Rounded MT Bold"/>
              </a:rPr>
              <a:t>Г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Arial Rounded MT Bold"/>
              </a:rPr>
              <a:t>ерб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Arial Rounded MT Bold"/>
              </a:rPr>
              <a:t>Дрезны</a:t>
            </a:r>
            <a:endParaRPr lang="ru-RU" sz="2400" dirty="0"/>
          </a:p>
        </p:txBody>
      </p:sp>
      <p:pic>
        <p:nvPicPr>
          <p:cNvPr id="11" name="Picture 8" descr="https://upload.wikimedia.org/wikipedia/commons/thumb/d/db/Coat_of_Arms_of_Drezna_%28Moscow_oblast%29.png/98px-Coat_of_Arms_of_Drezna_%28Moscow_oblast%2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10789" y="4562154"/>
            <a:ext cx="17145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1713029" y="6250576"/>
            <a:ext cx="478971" cy="40494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0" y="6250576"/>
            <a:ext cx="513806" cy="40494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5429" y="365125"/>
            <a:ext cx="11338559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Орехово-Зуевского городского округа 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www.bankgorodov.ru/public/photos/coa/2333_b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29" y="1845938"/>
            <a:ext cx="3867785" cy="501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599817" y="6250576"/>
            <a:ext cx="583475" cy="40494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250576"/>
            <a:ext cx="513806" cy="40494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10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 Орехово-Зуевского городского округа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mycdn.me/i?r=AzEPZsRbOZEKgBhR0XGMT1Rk6t2JOa6V-1gjE37fN6wZ6a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02" y="1302238"/>
            <a:ext cx="6843712" cy="505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961244" y="2513358"/>
            <a:ext cx="4568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i="1" dirty="0" smtClean="0">
                <a:solidFill>
                  <a:schemeClr val="accent6">
                    <a:lumMod val="75000"/>
                  </a:schemeClr>
                </a:solidFill>
              </a:rPr>
              <a:t>Панин </a:t>
            </a:r>
          </a:p>
          <a:p>
            <a:pPr>
              <a:defRPr/>
            </a:pPr>
            <a:r>
              <a:rPr lang="ru-RU" sz="3600" i="1" dirty="0" smtClean="0">
                <a:solidFill>
                  <a:schemeClr val="accent6">
                    <a:lumMod val="75000"/>
                  </a:schemeClr>
                </a:solidFill>
              </a:rPr>
              <a:t>Евгений Олегович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1625943" y="6250576"/>
            <a:ext cx="505097" cy="40494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0" y="6250576"/>
            <a:ext cx="513806" cy="40494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2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807" y="86452"/>
            <a:ext cx="11604302" cy="10892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Выдающиеся люди Орехово-Зуевского городского округа.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6458" y="1812967"/>
            <a:ext cx="10515600" cy="4351338"/>
          </a:xfrm>
        </p:spPr>
        <p:txBody>
          <a:bodyPr/>
          <a:lstStyle/>
          <a:p>
            <a:r>
              <a:rPr lang="ru-RU" dirty="0" smtClean="0">
                <a:hlinkClick r:id="" action="ppaction://hlinkshowjump?jump=nextslide"/>
              </a:rPr>
              <a:t>Меценаты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>
                <a:hlinkClick r:id="rId2" action="ppaction://hlinksldjump"/>
              </a:rPr>
              <a:t>Спортсмены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Актеры</a:t>
            </a:r>
            <a:r>
              <a:rPr lang="ru-RU" dirty="0" smtClean="0"/>
              <a:t> и </a:t>
            </a:r>
            <a:r>
              <a:rPr lang="ru-RU" dirty="0">
                <a:hlinkClick r:id="rId4" action="ppaction://hlinksldjump"/>
              </a:rPr>
              <a:t>п</a:t>
            </a:r>
            <a:r>
              <a:rPr lang="ru-RU" dirty="0" smtClean="0">
                <a:hlinkClick r:id="rId4" action="ppaction://hlinksldjump"/>
              </a:rPr>
              <a:t>убличные люди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250576"/>
            <a:ext cx="513806" cy="40494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9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384</Words>
  <Application>Microsoft Office PowerPoint</Application>
  <PresentationFormat>Широкоэкранный</PresentationFormat>
  <Paragraphs>85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Times New Roman</vt:lpstr>
      <vt:lpstr>Тема Office</vt:lpstr>
      <vt:lpstr>Презентация PowerPoint</vt:lpstr>
      <vt:lpstr>Субъекты  Российской Федерации </vt:lpstr>
      <vt:lpstr>Московская Область </vt:lpstr>
      <vt:lpstr>Орехово-Зуевский район </vt:lpstr>
      <vt:lpstr>Орехово-Зуевский муниципальный район</vt:lpstr>
      <vt:lpstr>Герб  Орехово-Зуевского района</vt:lpstr>
      <vt:lpstr>Герб Орехово-Зуевского городского округа </vt:lpstr>
      <vt:lpstr>Глава Орехово-Зуевского городского округа</vt:lpstr>
      <vt:lpstr>Выдающиеся люди Орехово-Зуевского городского округа.</vt:lpstr>
      <vt:lpstr>Савва Тимофеевич Морозов </vt:lpstr>
      <vt:lpstr>Павлова Анна Анатольевна (1987г) </vt:lpstr>
      <vt:lpstr>Алексей Обыденнов (1976г)  мастер спорта международного класса по велоспорту</vt:lpstr>
      <vt:lpstr>Марина Алексеевна Егорова (1969г)</vt:lpstr>
      <vt:lpstr>Виктор Сухоруков (1951 г)</vt:lpstr>
      <vt:lpstr>Аврора (Ирина Юдина) (1973г)</vt:lpstr>
      <vt:lpstr>Спасибо за внимание!</vt:lpstr>
      <vt:lpstr>Источники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35</cp:revision>
  <dcterms:created xsi:type="dcterms:W3CDTF">2021-08-11T16:22:28Z</dcterms:created>
  <dcterms:modified xsi:type="dcterms:W3CDTF">2021-08-13T08:47:26Z</dcterms:modified>
</cp:coreProperties>
</file>