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14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77240" y="0"/>
            <a:ext cx="7541640" cy="378720"/>
          </a:xfrm>
          <a:prstGeom prst="rect">
            <a:avLst/>
          </a:prstGeom>
          <a:solidFill>
            <a:srgbClr val="AD010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777240" y="6172200"/>
            <a:ext cx="7541640" cy="25200"/>
          </a:xfrm>
          <a:prstGeom prst="rect">
            <a:avLst/>
          </a:prstGeom>
          <a:solidFill>
            <a:srgbClr val="AD010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77240" y="0"/>
            <a:ext cx="7541640" cy="378720"/>
          </a:xfrm>
          <a:prstGeom prst="rect">
            <a:avLst/>
          </a:prstGeom>
          <a:solidFill>
            <a:srgbClr val="AD010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77240" y="6172200"/>
            <a:ext cx="7541640" cy="25200"/>
          </a:xfrm>
          <a:prstGeom prst="rect">
            <a:avLst/>
          </a:prstGeom>
          <a:solidFill>
            <a:srgbClr val="AD010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89280" y="0"/>
            <a:ext cx="9250200" cy="685584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07640" y="260640"/>
            <a:ext cx="61185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i="1" strike="noStrike" spc="-1">
                <a:solidFill>
                  <a:srgbClr val="564841"/>
                </a:solidFill>
                <a:latin typeface="Georgia"/>
                <a:ea typeface="DejaVu Sans"/>
              </a:rPr>
              <a:t>Виртуальная  экскурсия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6012000" y="65520"/>
            <a:ext cx="2741760" cy="3248280"/>
          </a:xfrm>
          <a:prstGeom prst="ellipse">
            <a:avLst/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 flipH="1">
            <a:off x="3769560" y="3311640"/>
            <a:ext cx="535536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Georgia"/>
                <a:ea typeface="DejaVu Sans"/>
              </a:rPr>
              <a:t>Андрей Платонов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Georgia"/>
                <a:ea typeface="DejaVu Sans"/>
              </a:rPr>
              <a:t>(1899-1951)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Georgia"/>
                <a:ea typeface="DejaVu Sans"/>
              </a:rPr>
              <a:t>«А без меня народ неполный…»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330840" y="6381360"/>
            <a:ext cx="8721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Georgia"/>
                <a:ea typeface="DejaVu Sans"/>
              </a:rPr>
              <a:t>Иванова Н.А., учитель русского языка и литературы МКОУ «Трудовская ООШ»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772640" y="476640"/>
            <a:ext cx="6450840" cy="179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Georgia"/>
                <a:ea typeface="DejaVu Sans"/>
              </a:rPr>
              <a:t>Андрей Платонов в 20-е годы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Georgia"/>
                <a:ea typeface="DejaVu Sans"/>
              </a:rPr>
              <a:t>Инженер-мелиоратор и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Georgia"/>
                <a:ea typeface="DejaVu Sans"/>
              </a:rPr>
              <a:t> специалист по электрификации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177" name="Group 2"/>
          <p:cNvGrpSpPr/>
          <p:nvPr/>
        </p:nvGrpSpPr>
        <p:grpSpPr>
          <a:xfrm>
            <a:off x="1987200" y="2310120"/>
            <a:ext cx="6166440" cy="4061880"/>
            <a:chOff x="1987200" y="2310120"/>
            <a:chExt cx="6166440" cy="4061880"/>
          </a:xfrm>
        </p:grpSpPr>
        <p:sp>
          <p:nvSpPr>
            <p:cNvPr id="178" name="CustomShape 3"/>
            <p:cNvSpPr/>
            <p:nvPr/>
          </p:nvSpPr>
          <p:spPr>
            <a:xfrm>
              <a:off x="1987200" y="2310120"/>
              <a:ext cx="6094440" cy="4061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4"/>
            <p:cNvSpPr/>
            <p:nvPr/>
          </p:nvSpPr>
          <p:spPr>
            <a:xfrm rot="5400000">
              <a:off x="1795320" y="2535840"/>
              <a:ext cx="1481040" cy="1036080"/>
            </a:xfrm>
            <a:prstGeom prst="chevron">
              <a:avLst>
                <a:gd name="adj" fmla="val 50000"/>
              </a:avLst>
            </a:prstGeom>
            <a:solidFill>
              <a:srgbClr val="CABFB8"/>
            </a:solidFill>
            <a:ln w="22320">
              <a:solidFill>
                <a:srgbClr val="72605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040" tIns="23040" rIns="23040" bIns="2304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1261"/>
                </a:spcAft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spcAft>
                  <a:spcPts val="1261"/>
                </a:spcAft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spcAft>
                  <a:spcPts val="1261"/>
                </a:spcAft>
              </a:pP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80" name="CustomShape 5"/>
            <p:cNvSpPr/>
            <p:nvPr/>
          </p:nvSpPr>
          <p:spPr>
            <a:xfrm rot="5400000">
              <a:off x="5101920" y="266040"/>
              <a:ext cx="962640" cy="5056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>
                <a:alpha val="90000"/>
              </a:srgbClr>
            </a:solidFill>
            <a:ln w="22320">
              <a:solidFill>
                <a:srgbClr val="AD010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6"/>
            <p:cNvSpPr/>
            <p:nvPr/>
          </p:nvSpPr>
          <p:spPr>
            <a:xfrm rot="5400000">
              <a:off x="1766520" y="3823200"/>
              <a:ext cx="1481040" cy="1036080"/>
            </a:xfrm>
            <a:prstGeom prst="chevron">
              <a:avLst>
                <a:gd name="adj" fmla="val 50000"/>
              </a:avLst>
            </a:prstGeom>
            <a:solidFill>
              <a:srgbClr val="CABFB8"/>
            </a:solidFill>
            <a:ln w="22320">
              <a:solidFill>
                <a:srgbClr val="56484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7"/>
            <p:cNvSpPr/>
            <p:nvPr/>
          </p:nvSpPr>
          <p:spPr>
            <a:xfrm rot="5400000">
              <a:off x="5073840" y="1553040"/>
              <a:ext cx="961920" cy="5056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>
                <a:alpha val="90000"/>
              </a:srgbClr>
            </a:solidFill>
            <a:ln w="22320">
              <a:solidFill>
                <a:srgbClr val="AD010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8"/>
            <p:cNvSpPr/>
            <p:nvPr/>
          </p:nvSpPr>
          <p:spPr>
            <a:xfrm rot="5400000">
              <a:off x="1766520" y="5110560"/>
              <a:ext cx="1481040" cy="1036080"/>
            </a:xfrm>
            <a:prstGeom prst="chevron">
              <a:avLst>
                <a:gd name="adj" fmla="val 50000"/>
              </a:avLst>
            </a:prstGeom>
            <a:solidFill>
              <a:srgbClr val="CABFB8"/>
            </a:solidFill>
            <a:ln w="22320">
              <a:solidFill>
                <a:srgbClr val="56484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9"/>
            <p:cNvSpPr/>
            <p:nvPr/>
          </p:nvSpPr>
          <p:spPr>
            <a:xfrm rot="5400000">
              <a:off x="5144400" y="2893320"/>
              <a:ext cx="961920" cy="5056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>
                <a:alpha val="90000"/>
              </a:srgbClr>
            </a:solidFill>
            <a:ln w="22320">
              <a:solidFill>
                <a:srgbClr val="AD010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10"/>
            <p:cNvSpPr/>
            <p:nvPr/>
          </p:nvSpPr>
          <p:spPr>
            <a:xfrm>
              <a:off x="4032000" y="2562120"/>
              <a:ext cx="1940760" cy="424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200" b="1" strike="noStrike" spc="-1">
                  <a:solidFill>
                    <a:srgbClr val="0070C0"/>
                  </a:solidFill>
                  <a:latin typeface="Arial"/>
                  <a:ea typeface="DejaVu Sans"/>
                </a:rPr>
                <a:t>колодцы</a:t>
              </a:r>
              <a:endParaRPr lang="ru-RU" sz="2200" b="0" strike="noStrike" spc="-1">
                <a:latin typeface="Arial"/>
              </a:endParaRPr>
            </a:p>
          </p:txBody>
        </p:sp>
        <p:sp>
          <p:nvSpPr>
            <p:cNvPr id="186" name="CustomShape 11"/>
            <p:cNvSpPr/>
            <p:nvPr/>
          </p:nvSpPr>
          <p:spPr>
            <a:xfrm>
              <a:off x="4104000" y="3816000"/>
              <a:ext cx="1369440" cy="97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900" b="1" strike="noStrike" spc="-1">
                  <a:solidFill>
                    <a:srgbClr val="0070C0"/>
                  </a:solidFill>
                  <a:latin typeface="Arial"/>
                  <a:ea typeface="DejaVu Sans"/>
                </a:rPr>
                <a:t>пруды</a:t>
              </a:r>
              <a:endParaRPr lang="ru-RU" sz="2900" b="0" strike="noStrike" spc="-1">
                <a:latin typeface="Arial"/>
              </a:endParaRPr>
            </a:p>
          </p:txBody>
        </p:sp>
        <p:sp>
          <p:nvSpPr>
            <p:cNvPr id="187" name="CustomShape 12"/>
            <p:cNvSpPr/>
            <p:nvPr/>
          </p:nvSpPr>
          <p:spPr>
            <a:xfrm>
              <a:off x="3888000" y="5112000"/>
              <a:ext cx="1794600" cy="97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900" b="1" strike="noStrike" spc="-1">
                  <a:solidFill>
                    <a:srgbClr val="0070C0"/>
                  </a:solidFill>
                  <a:latin typeface="Arial"/>
                  <a:ea typeface="DejaVu Sans"/>
                </a:rPr>
                <a:t>плотины</a:t>
              </a:r>
              <a:endParaRPr lang="ru-RU" sz="2900" b="0" strike="noStrike" spc="-1">
                <a:latin typeface="Arial"/>
              </a:endParaRPr>
            </a:p>
          </p:txBody>
        </p:sp>
        <p:sp>
          <p:nvSpPr>
            <p:cNvPr id="188" name="CustomShape 13"/>
            <p:cNvSpPr/>
            <p:nvPr/>
          </p:nvSpPr>
          <p:spPr>
            <a:xfrm>
              <a:off x="2140560" y="2774160"/>
              <a:ext cx="686880" cy="821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300</a:t>
              </a:r>
              <a:endParaRPr lang="ru-RU" sz="2400" b="0" strike="noStrike" spc="-1">
                <a:latin typeface="Arial"/>
              </a:endParaRPr>
            </a:p>
          </p:txBody>
        </p:sp>
        <p:sp>
          <p:nvSpPr>
            <p:cNvPr id="189" name="CustomShape 14"/>
            <p:cNvSpPr/>
            <p:nvPr/>
          </p:nvSpPr>
          <p:spPr>
            <a:xfrm>
              <a:off x="2088000" y="4066920"/>
              <a:ext cx="773640" cy="942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763</a:t>
              </a:r>
              <a:endParaRPr lang="ru-RU" sz="2800" b="0" strike="noStrike" spc="-1">
                <a:latin typeface="Arial"/>
              </a:endParaRPr>
            </a:p>
          </p:txBody>
        </p:sp>
        <p:sp>
          <p:nvSpPr>
            <p:cNvPr id="190" name="CustomShape 15"/>
            <p:cNvSpPr/>
            <p:nvPr/>
          </p:nvSpPr>
          <p:spPr>
            <a:xfrm>
              <a:off x="2104920" y="5328000"/>
              <a:ext cx="773640" cy="942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800</a:t>
              </a:r>
              <a:endParaRPr lang="ru-RU" sz="2800" b="0" strike="noStrike" spc="-1">
                <a:latin typeface="Arial"/>
              </a:endParaRPr>
            </a:p>
          </p:txBody>
        </p:sp>
      </p:grpSp>
      <p:pic>
        <p:nvPicPr>
          <p:cNvPr id="191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46320" y="2440800"/>
            <a:ext cx="1200240" cy="79776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24000" y="3672000"/>
            <a:ext cx="1191960" cy="75852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24000" y="5040000"/>
            <a:ext cx="1312200" cy="65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799360" y="692640"/>
            <a:ext cx="5118840" cy="45540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Georgia"/>
                <a:ea typeface="DejaVu Sans"/>
              </a:rPr>
              <a:t>Андрей Платонов в Рогачевке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95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371960"/>
            <a:ext cx="2464920" cy="184572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3600">
            <a:off x="3339000" y="1399680"/>
            <a:ext cx="4375080" cy="327636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2949840" y="4941000"/>
            <a:ext cx="421056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Georgia"/>
                <a:ea typeface="DejaVu Sans"/>
              </a:rPr>
              <a:t>А.Платонов на открытии электростанции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Georgia"/>
                <a:ea typeface="DejaVu Sans"/>
              </a:rPr>
              <a:t> в с.Рогачевка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33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3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333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19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64000" y="1944000"/>
            <a:ext cx="3693960" cy="259056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1656000" y="720000"/>
            <a:ext cx="60375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Андрей Платонов и Мария Кашинцева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19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20000" y="1872000"/>
            <a:ext cx="4102560" cy="410292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3096000" y="740160"/>
            <a:ext cx="261612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Село Волошино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20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3960" y="1118880"/>
            <a:ext cx="8364600" cy="557568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216000" y="452160"/>
            <a:ext cx="874872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Москва.Флигель Дома Герцена, в котором жил Платонов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04" name="Рисунок 20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76000" y="4096800"/>
            <a:ext cx="3141360" cy="209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2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36000" y="2854080"/>
            <a:ext cx="2950560" cy="189648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2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33720" y="743400"/>
            <a:ext cx="2364840" cy="335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Рисунок 2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80000" y="713160"/>
            <a:ext cx="5042880" cy="281340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2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6000" y="4017240"/>
            <a:ext cx="2617560" cy="174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2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40000" y="809280"/>
            <a:ext cx="2141280" cy="2141280"/>
          </a:xfrm>
          <a:prstGeom prst="rect">
            <a:avLst/>
          </a:prstGeom>
          <a:ln>
            <a:noFill/>
          </a:ln>
        </p:spPr>
      </p:pic>
      <p:pic>
        <p:nvPicPr>
          <p:cNvPr id="210" name="Рисунок 20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51080" y="1964520"/>
            <a:ext cx="1779480" cy="2570040"/>
          </a:xfrm>
          <a:prstGeom prst="rect">
            <a:avLst/>
          </a:prstGeom>
          <a:ln>
            <a:noFill/>
          </a:ln>
        </p:spPr>
      </p:pic>
      <p:pic>
        <p:nvPicPr>
          <p:cNvPr id="211" name="Рисунок 2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36000" y="2664000"/>
            <a:ext cx="2271600" cy="34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008000" y="576000"/>
            <a:ext cx="7820640" cy="942840"/>
          </a:xfrm>
          <a:prstGeom prst="rect">
            <a:avLst/>
          </a:prstGeom>
          <a:gradFill rotWithShape="0">
            <a:gsLst>
              <a:gs pos="0">
                <a:srgbClr val="EEEEEE"/>
              </a:gs>
              <a:gs pos="100000">
                <a:srgbClr val="B2B2B2"/>
              </a:gs>
            </a:gsLst>
            <a:path path="circle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ГОДЫ ВЕЛИКОЙ ОТЕЧЕСТВЕННОЙ ВОЙНЫ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13" name="Рисунок 2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2040" y="1296000"/>
            <a:ext cx="2234520" cy="3094560"/>
          </a:xfrm>
          <a:prstGeom prst="rect">
            <a:avLst/>
          </a:prstGeom>
          <a:ln>
            <a:noFill/>
          </a:ln>
        </p:spPr>
      </p:pic>
      <p:pic>
        <p:nvPicPr>
          <p:cNvPr id="214" name="Рисунок 2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16000" y="1296000"/>
            <a:ext cx="1846080" cy="246528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2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44000" y="2448000"/>
            <a:ext cx="1893600" cy="2417400"/>
          </a:xfrm>
          <a:prstGeom prst="rect">
            <a:avLst/>
          </a:prstGeom>
          <a:ln>
            <a:noFill/>
          </a:ln>
        </p:spPr>
      </p:pic>
      <p:pic>
        <p:nvPicPr>
          <p:cNvPr id="216" name="Рисунок 2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78160" y="3457440"/>
            <a:ext cx="1760400" cy="25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016000" y="792000"/>
            <a:ext cx="6292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312000" y="648000"/>
            <a:ext cx="32058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Послевоенные годы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19" name="Рисунок 2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75280" y="3384000"/>
            <a:ext cx="2627280" cy="1741320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2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56000" y="1637280"/>
            <a:ext cx="1855440" cy="24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"/>
          <p:cNvGrpSpPr/>
          <p:nvPr/>
        </p:nvGrpSpPr>
        <p:grpSpPr>
          <a:xfrm>
            <a:off x="215640" y="864000"/>
            <a:ext cx="8566920" cy="5342040"/>
            <a:chOff x="215640" y="864000"/>
            <a:chExt cx="8566920" cy="5342040"/>
          </a:xfrm>
        </p:grpSpPr>
        <p:sp>
          <p:nvSpPr>
            <p:cNvPr id="124" name="CustomShape 2"/>
            <p:cNvSpPr/>
            <p:nvPr/>
          </p:nvSpPr>
          <p:spPr>
            <a:xfrm>
              <a:off x="215640" y="864000"/>
              <a:ext cx="8566920" cy="5342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3"/>
            <p:cNvSpPr/>
            <p:nvPr/>
          </p:nvSpPr>
          <p:spPr>
            <a:xfrm>
              <a:off x="3693600" y="866160"/>
              <a:ext cx="1611000" cy="1611000"/>
            </a:xfrm>
            <a:prstGeom prst="ellipse">
              <a:avLst/>
            </a:prstGeom>
            <a:solidFill>
              <a:srgbClr val="AC956E"/>
            </a:solidFill>
            <a:ln w="22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17640" rIns="17640" bIns="176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Воронеж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26" name="CustomShape 4"/>
            <p:cNvSpPr/>
            <p:nvPr/>
          </p:nvSpPr>
          <p:spPr>
            <a:xfrm rot="2160000">
              <a:off x="5255640" y="2104200"/>
              <a:ext cx="426960" cy="5425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C956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5"/>
            <p:cNvSpPr/>
            <p:nvPr/>
          </p:nvSpPr>
          <p:spPr>
            <a:xfrm>
              <a:off x="5653080" y="2289960"/>
              <a:ext cx="1611000" cy="1611000"/>
            </a:xfrm>
            <a:prstGeom prst="ellipse">
              <a:avLst/>
            </a:prstGeom>
            <a:solidFill>
              <a:srgbClr val="95AB73"/>
            </a:solidFill>
            <a:ln w="22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17640" rIns="17640" bIns="176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Село Рогачёвка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28" name="CustomShape 6"/>
            <p:cNvSpPr/>
            <p:nvPr/>
          </p:nvSpPr>
          <p:spPr>
            <a:xfrm rot="6480000">
              <a:off x="5875560" y="3963960"/>
              <a:ext cx="426960" cy="5425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5AB7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7"/>
            <p:cNvSpPr/>
            <p:nvPr/>
          </p:nvSpPr>
          <p:spPr>
            <a:xfrm>
              <a:off x="4904640" y="4593240"/>
              <a:ext cx="1611000" cy="1611000"/>
            </a:xfrm>
            <a:prstGeom prst="ellipse">
              <a:avLst/>
            </a:prstGeom>
            <a:solidFill>
              <a:srgbClr val="77AA7F"/>
            </a:solidFill>
            <a:ln w="22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17640" rIns="17640" bIns="176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Село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Волошино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30" name="CustomShape 8"/>
            <p:cNvSpPr/>
            <p:nvPr/>
          </p:nvSpPr>
          <p:spPr>
            <a:xfrm rot="10800000">
              <a:off x="4299480" y="5129280"/>
              <a:ext cx="426960" cy="5425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7AA7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9"/>
            <p:cNvSpPr/>
            <p:nvPr/>
          </p:nvSpPr>
          <p:spPr>
            <a:xfrm>
              <a:off x="2482560" y="4593240"/>
              <a:ext cx="1611000" cy="1611000"/>
            </a:xfrm>
            <a:prstGeom prst="ellipse">
              <a:avLst/>
            </a:prstGeom>
            <a:solidFill>
              <a:srgbClr val="7CAAA6"/>
            </a:solidFill>
            <a:ln w="22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17640" rIns="17640" bIns="176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Москва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32" name="CustomShape 10"/>
            <p:cNvSpPr/>
            <p:nvPr/>
          </p:nvSpPr>
          <p:spPr>
            <a:xfrm rot="15120000">
              <a:off x="2703960" y="3988800"/>
              <a:ext cx="426960" cy="5425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CAAA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11"/>
            <p:cNvSpPr/>
            <p:nvPr/>
          </p:nvSpPr>
          <p:spPr>
            <a:xfrm>
              <a:off x="1734480" y="2289960"/>
              <a:ext cx="1611000" cy="1611000"/>
            </a:xfrm>
            <a:prstGeom prst="ellipse">
              <a:avLst/>
            </a:prstGeom>
            <a:solidFill>
              <a:srgbClr val="808DA9"/>
            </a:solidFill>
            <a:ln w="22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640" tIns="17640" rIns="17640" bIns="176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Андрей Платонов и Воронежский край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34" name="CustomShape 12"/>
            <p:cNvSpPr/>
            <p:nvPr/>
          </p:nvSpPr>
          <p:spPr>
            <a:xfrm rot="19440000">
              <a:off x="3295440" y="2119320"/>
              <a:ext cx="426960" cy="5425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8D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5" name="CustomShape 13"/>
          <p:cNvSpPr/>
          <p:nvPr/>
        </p:nvSpPr>
        <p:spPr>
          <a:xfrm>
            <a:off x="3576240" y="352080"/>
            <a:ext cx="21927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70C0"/>
                </a:solidFill>
                <a:latin typeface="Georgia"/>
                <a:ea typeface="DejaVu Sans"/>
              </a:rPr>
              <a:t>Маршрут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2016000" y="792000"/>
            <a:ext cx="6292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4032000" y="648000"/>
            <a:ext cx="26406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Последние годы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23" name="Рисунок 2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68000" y="1080000"/>
            <a:ext cx="1741320" cy="261756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2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88000" y="3960000"/>
            <a:ext cx="4713480" cy="161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4200" y="378000"/>
            <a:ext cx="8714160" cy="604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4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016000" y="792000"/>
            <a:ext cx="6292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27" name="Picture 5"/>
          <p:cNvPicPr/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60" y="1828800"/>
            <a:ext cx="7618680" cy="4646880"/>
          </a:xfrm>
          <a:prstGeom prst="rect">
            <a:avLst/>
          </a:prstGeom>
          <a:ln w="57240">
            <a:solidFill>
              <a:srgbClr val="000000"/>
            </a:solidFill>
            <a:miter/>
          </a:ln>
        </p:spPr>
      </p:pic>
      <p:sp>
        <p:nvSpPr>
          <p:cNvPr id="228" name="CustomShape 2"/>
          <p:cNvSpPr/>
          <p:nvPr/>
        </p:nvSpPr>
        <p:spPr>
          <a:xfrm>
            <a:off x="1224000" y="448560"/>
            <a:ext cx="741456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К 100-летию со дня рождения писателя  по дорогам страны отправился фирменный поезд с названием «Андрей Платонов»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016000" y="792000"/>
            <a:ext cx="6292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224000" y="448560"/>
            <a:ext cx="74145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	Библиотека имени Андрея Платонова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31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960" y="1828800"/>
            <a:ext cx="7338600" cy="4695840"/>
          </a:xfrm>
          <a:prstGeom prst="rect">
            <a:avLst/>
          </a:prstGeom>
          <a:ln w="57240"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71600" y="2057400"/>
            <a:ext cx="6551640" cy="4203720"/>
          </a:xfrm>
          <a:prstGeom prst="rect">
            <a:avLst/>
          </a:prstGeom>
          <a:ln w="57240">
            <a:solidFill>
              <a:srgbClr val="000000"/>
            </a:solidFill>
            <a:miter/>
          </a:ln>
        </p:spPr>
      </p:pic>
      <p:sp>
        <p:nvSpPr>
          <p:cNvPr id="233" name="CustomShape 1"/>
          <p:cNvSpPr/>
          <p:nvPr/>
        </p:nvSpPr>
        <p:spPr>
          <a:xfrm>
            <a:off x="1701000" y="576000"/>
            <a:ext cx="55695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Гимназия имени Андрея Платонова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2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6000" y="720000"/>
            <a:ext cx="3526560" cy="2550960"/>
          </a:xfrm>
          <a:prstGeom prst="rect">
            <a:avLst/>
          </a:prstGeom>
          <a:ln>
            <a:noFill/>
          </a:ln>
        </p:spPr>
      </p:pic>
      <p:pic>
        <p:nvPicPr>
          <p:cNvPr id="235" name="Рисунок 2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89920" y="905400"/>
            <a:ext cx="2960640" cy="154116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23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84000" y="3240000"/>
            <a:ext cx="4007880" cy="266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016000" y="792000"/>
            <a:ext cx="6292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2327400" y="2872080"/>
            <a:ext cx="44884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Любите и читайте Андрея Платонова!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СПАСИБО!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410840" y="548640"/>
            <a:ext cx="59662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  <a:ea typeface="DejaVu Sans"/>
              </a:rPr>
              <a:t> Воронеж. Ямская слобода.Детство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37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1640" y="1382400"/>
            <a:ext cx="7360560" cy="4420800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410840" y="548640"/>
            <a:ext cx="59662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  <a:ea typeface="DejaVu Sans"/>
              </a:rPr>
              <a:t> Воронеж. Ямская слобода.Детство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39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88000" y="3069000"/>
            <a:ext cx="3352320" cy="223020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2960" y="1329480"/>
            <a:ext cx="3876840" cy="257904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792000" y="4069080"/>
            <a:ext cx="351792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Юный Андрей Климентов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3076920" y="5337000"/>
            <a:ext cx="3382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	</a:t>
            </a: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Платон Фирсович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6460920" y="5472000"/>
            <a:ext cx="39661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Мария Васильевна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978640" y="502560"/>
            <a:ext cx="565992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Georgia"/>
                <a:ea typeface="DejaVu Sans"/>
              </a:rPr>
              <a:t>Литературная викторина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70C0"/>
                </a:solidFill>
                <a:latin typeface="Georgia"/>
                <a:ea typeface="DejaVu Sans"/>
              </a:rPr>
              <a:t>Как вы ответите на эти вопросы?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145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720" y="0"/>
            <a:ext cx="2537640" cy="208620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2539080" y="1690920"/>
            <a:ext cx="5820120" cy="521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В сказке «Умная внучка» царь задаёт 4 загадки: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а)Что всего на свете сильней и быстрей?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б)Что всего на свете жирней?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в)Что всего на свете мягче?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г)Что всего на свете милее?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6725880" y="5589360"/>
            <a:ext cx="455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8494A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6954480" y="4149000"/>
            <a:ext cx="611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6C6C7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5"/>
          <p:cNvSpPr/>
          <p:nvPr/>
        </p:nvSpPr>
        <p:spPr>
          <a:xfrm>
            <a:off x="6665760" y="4869000"/>
            <a:ext cx="429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A688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6"/>
          <p:cNvSpPr/>
          <p:nvPr/>
        </p:nvSpPr>
        <p:spPr>
          <a:xfrm>
            <a:off x="4508280" y="3429000"/>
            <a:ext cx="5551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808DA9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7736760" y="3854880"/>
            <a:ext cx="1197360" cy="586440"/>
          </a:xfrm>
          <a:prstGeom prst="ellipse">
            <a:avLst/>
          </a:prstGeom>
          <a:solidFill>
            <a:srgbClr val="CABFB8"/>
          </a:solidFill>
          <a:ln w="25560">
            <a:solidFill>
              <a:srgbClr val="AC95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земля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5229000" y="3141000"/>
            <a:ext cx="1434600" cy="573840"/>
          </a:xfrm>
          <a:prstGeom prst="ellipse">
            <a:avLst/>
          </a:prstGeom>
          <a:solidFill>
            <a:srgbClr val="CDBFA8"/>
          </a:solidFill>
          <a:ln w="25560">
            <a:solidFill>
              <a:srgbClr val="CABFB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ветер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7183080" y="4597560"/>
            <a:ext cx="1197360" cy="586440"/>
          </a:xfrm>
          <a:prstGeom prst="ellipse">
            <a:avLst/>
          </a:prstGeom>
          <a:solidFill>
            <a:srgbClr val="CABFB8"/>
          </a:solidFill>
          <a:ln w="25560">
            <a:solidFill>
              <a:srgbClr val="AC95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рука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7261560" y="5295960"/>
            <a:ext cx="1197360" cy="586440"/>
          </a:xfrm>
          <a:prstGeom prst="ellipse">
            <a:avLst/>
          </a:prstGeom>
          <a:solidFill>
            <a:srgbClr val="CABFB8"/>
          </a:solidFill>
          <a:ln w="25560">
            <a:solidFill>
              <a:srgbClr val="AC95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сон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656080" y="620640"/>
            <a:ext cx="50504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Georgia"/>
                <a:ea typeface="DejaVu Sans"/>
              </a:rPr>
              <a:t>Литературная викторина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717120" y="1412640"/>
            <a:ext cx="6740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  <a:ea typeface="DejaVu Sans"/>
              </a:rPr>
              <a:t>2.Узнай по эмодзи рассказ А.Платонова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5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3640" y="2223360"/>
            <a:ext cx="1236240" cy="123624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02440" y="2277000"/>
            <a:ext cx="1233720" cy="123372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32000" y="2252160"/>
            <a:ext cx="1187640" cy="125856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25560" y="2260800"/>
            <a:ext cx="1332720" cy="133272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60440" y="2349000"/>
            <a:ext cx="1319760" cy="131976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1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360" y="2506320"/>
            <a:ext cx="1141560" cy="114156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3800" y="4077000"/>
            <a:ext cx="1305720" cy="130572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2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21160" y="4091400"/>
            <a:ext cx="1276920" cy="127692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2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25080" y="4075200"/>
            <a:ext cx="1366920" cy="133668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2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4000" y="4015440"/>
            <a:ext cx="1367640" cy="136764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75920" y="3994200"/>
            <a:ext cx="1798200" cy="2531520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656080" y="620640"/>
            <a:ext cx="5050440" cy="26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Georgia"/>
                <a:ea typeface="DejaVu Sans"/>
              </a:rPr>
              <a:t>Литературная викторина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7520" y="1359360"/>
            <a:ext cx="90979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3. Семен, его мать, собака, кошка, змея Скарапея, Аспид, царь.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Это герои какой русской народной сказки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в обработке А.Платонова?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3024000" y="3141000"/>
            <a:ext cx="2770200" cy="3490920"/>
          </a:xfrm>
          <a:prstGeom prst="rect">
            <a:avLst/>
          </a:prstGeom>
          <a:blipFill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087280" y="476640"/>
            <a:ext cx="58215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Georgia"/>
                <a:ea typeface="DejaVu Sans"/>
              </a:rPr>
              <a:t>Андрей Платонов в 20-е годы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473560" y="1195920"/>
            <a:ext cx="491760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  <a:ea typeface="DejaVu Sans"/>
              </a:rPr>
              <a:t>Церковноприходская школа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Georgia"/>
                <a:ea typeface="DejaVu Sans"/>
              </a:rPr>
              <a:t>Городское училище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173" name="Рисунок 17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68000" y="3070800"/>
            <a:ext cx="6852600" cy="304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1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00" y="1505880"/>
            <a:ext cx="7525440" cy="382068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922320" y="318960"/>
            <a:ext cx="18853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1917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656</TotalTime>
  <Words>237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Надежда</dc:creator>
  <dc:description/>
  <cp:lastModifiedBy>Надежда</cp:lastModifiedBy>
  <cp:revision>40</cp:revision>
  <dcterms:created xsi:type="dcterms:W3CDTF">2020-07-31T13:37:10Z</dcterms:created>
  <dcterms:modified xsi:type="dcterms:W3CDTF">2021-08-31T11:58:35Z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