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588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768977"/>
            <a:ext cx="6368752" cy="194421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atin typeface="Times New Roman"/>
                <a:ea typeface="Calibri"/>
              </a:rPr>
              <a:t>Героям Отечества посвящается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716" y="174078"/>
            <a:ext cx="2483768" cy="153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564" y="3308092"/>
            <a:ext cx="5524871" cy="336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0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Афганистан 1979-1989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307927"/>
            <a:ext cx="8352928" cy="521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14" y="1268760"/>
            <a:ext cx="864088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49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Афганистан 1979-1989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496944" cy="529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56895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47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Афганистан 1979-1989</a:t>
            </a:r>
            <a:endParaRPr lang="ru-RU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67889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2564904"/>
            <a:ext cx="60960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04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4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754"/>
            <a:ext cx="8406300" cy="543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6385" y="-142876"/>
            <a:ext cx="5372100" cy="70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69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32656" y="0"/>
            <a:ext cx="11809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980" y="0"/>
            <a:ext cx="95372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68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</a:rPr>
              <a:t>6-я рота десантников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8092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3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/>
                <a:ea typeface="Calibri"/>
              </a:rPr>
              <a:t>6-я рота </a:t>
            </a:r>
            <a:r>
              <a:rPr lang="ru-RU" b="1" dirty="0" smtClean="0">
                <a:latin typeface="Times New Roman"/>
                <a:ea typeface="Calibri"/>
              </a:rPr>
              <a:t>десантников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227" y="1625086"/>
            <a:ext cx="8729253" cy="495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04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</a:rPr>
              <a:t>6-я рота десантников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96944" cy="523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99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088" y="-22696"/>
            <a:ext cx="9216088" cy="688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4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России Роман Филиппов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293170"/>
            <a:ext cx="8640960" cy="537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77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5445224"/>
            <a:ext cx="3394720" cy="122413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Донской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289022"/>
            <a:ext cx="5066378" cy="630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64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grigoriy_leps_-_spasibo_rebyata_(zaycev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76800" y="404664"/>
            <a:ext cx="4339716" cy="15121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Вечная слава героям!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76800" y="3789040"/>
            <a:ext cx="4339716" cy="1728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Вечная память героям!</a:t>
            </a:r>
          </a:p>
        </p:txBody>
      </p:sp>
      <p:pic>
        <p:nvPicPr>
          <p:cNvPr id="7" name="grigoriy_leps_-_spasibo_rebyata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6124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2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87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87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63532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43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2" y="1600200"/>
            <a:ext cx="8454782" cy="511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86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995" y="2132856"/>
            <a:ext cx="873522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6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424935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79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11" y="1600200"/>
            <a:ext cx="8572169" cy="50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26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56791"/>
            <a:ext cx="8424936" cy="500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89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России Сергей Солнечников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460" y="1432910"/>
            <a:ext cx="6885921" cy="516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81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51</Words>
  <Application>Microsoft Office PowerPoint</Application>
  <PresentationFormat>Экран (4:3)</PresentationFormat>
  <Paragraphs>17</Paragraphs>
  <Slides>20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Героям Отечества посвящается</vt:lpstr>
      <vt:lpstr>Дмитрий Донской</vt:lpstr>
      <vt:lpstr>Презентация PowerPoint</vt:lpstr>
      <vt:lpstr>Великая Отечественная война</vt:lpstr>
      <vt:lpstr>Великая Отечественная война</vt:lpstr>
      <vt:lpstr>Великая Отечественная война</vt:lpstr>
      <vt:lpstr>Великая Отечественная война</vt:lpstr>
      <vt:lpstr>Великая Отечественная война</vt:lpstr>
      <vt:lpstr>Герой России Сергей Солнечников</vt:lpstr>
      <vt:lpstr>Афганистан 1979-1989</vt:lpstr>
      <vt:lpstr>Афганистан 1979-1989</vt:lpstr>
      <vt:lpstr>Афганистан 1979-1989</vt:lpstr>
      <vt:lpstr>Презентация PowerPoint</vt:lpstr>
      <vt:lpstr>Презентация PowerPoint</vt:lpstr>
      <vt:lpstr>6-я рота десантников</vt:lpstr>
      <vt:lpstr>6-я рота десантников</vt:lpstr>
      <vt:lpstr>6-я рота десантников</vt:lpstr>
      <vt:lpstr>Презентация PowerPoint</vt:lpstr>
      <vt:lpstr>Герой России Роман Филиппов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Героям Отечества посвящается</dc:title>
  <dc:creator>Admin</dc:creator>
  <cp:lastModifiedBy>Надежда</cp:lastModifiedBy>
  <cp:revision>10</cp:revision>
  <dcterms:created xsi:type="dcterms:W3CDTF">2018-02-19T13:21:20Z</dcterms:created>
  <dcterms:modified xsi:type="dcterms:W3CDTF">2021-08-30T12:43:37Z</dcterms:modified>
</cp:coreProperties>
</file>