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8AE-308C-4897-BAB0-F9D700F677D9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499D-6E0C-4F32-BCC4-34C06000619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8AE-308C-4897-BAB0-F9D700F677D9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499D-6E0C-4F32-BCC4-34C0600061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8AE-308C-4897-BAB0-F9D700F677D9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499D-6E0C-4F32-BCC4-34C0600061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8AE-308C-4897-BAB0-F9D700F677D9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499D-6E0C-4F32-BCC4-34C06000619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8AE-308C-4897-BAB0-F9D700F677D9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499D-6E0C-4F32-BCC4-34C0600061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8AE-308C-4897-BAB0-F9D700F677D9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499D-6E0C-4F32-BCC4-34C06000619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8AE-308C-4897-BAB0-F9D700F677D9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499D-6E0C-4F32-BCC4-34C06000619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8AE-308C-4897-BAB0-F9D700F677D9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499D-6E0C-4F32-BCC4-34C0600061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8AE-308C-4897-BAB0-F9D700F677D9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499D-6E0C-4F32-BCC4-34C0600061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8AE-308C-4897-BAB0-F9D700F677D9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499D-6E0C-4F32-BCC4-34C0600061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8AE-308C-4897-BAB0-F9D700F677D9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499D-6E0C-4F32-BCC4-34C06000619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E028AE-308C-4897-BAB0-F9D700F677D9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E1499D-6E0C-4F32-BCC4-34C06000619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4168" y="3717032"/>
            <a:ext cx="2592287" cy="187220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Учитель МБОУ «СШ №29 с углубленным изучением отдельных предметов» </a:t>
            </a:r>
          </a:p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Лагутина Надежда Сергеевна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196753"/>
            <a:ext cx="7175351" cy="100811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>
                <a:solidFill>
                  <a:srgbClr val="FF3399"/>
                </a:solidFill>
              </a:rPr>
              <a:t>Презентация к уроку-экскурсии по городу Смоленску.</a:t>
            </a:r>
          </a:p>
        </p:txBody>
      </p:sp>
    </p:spTree>
    <p:extLst>
      <p:ext uri="{BB962C8B-B14F-4D97-AF65-F5344CB8AC3E}">
        <p14:creationId xmlns:p14="http://schemas.microsoft.com/office/powerpoint/2010/main" val="3499521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data\PHOTO\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2869"/>
            <a:ext cx="4211960" cy="599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E:\data\PHOTO\4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60152"/>
            <a:ext cx="4301372" cy="59705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7544" y="40466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2029" y="38268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4165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data\PHOTO\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" y="1196752"/>
            <a:ext cx="3744416" cy="566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E:\data\PHOTO\krep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61" y="1196752"/>
            <a:ext cx="4631540" cy="56612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39551" y="62430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6727" y="62430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36534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data\PHOTO\vs 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248472" cy="6165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9787" y="14813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1556792"/>
            <a:ext cx="3995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A). the Assumption Cathedral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B). the monument to M. Glinka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C). the Fortress Wall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D). the Monument with Eagles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E). the monument to A. Tvardovsky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F). the monument to Fyodor Kon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G). the Park of Glory</a:t>
            </a:r>
          </a:p>
        </p:txBody>
      </p:sp>
    </p:spTree>
    <p:extLst>
      <p:ext uri="{BB962C8B-B14F-4D97-AF65-F5344CB8AC3E}">
        <p14:creationId xmlns:p14="http://schemas.microsoft.com/office/powerpoint/2010/main" val="3174809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340768"/>
            <a:ext cx="79208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Well dear friends, after the excursion isn’t it a good idea to go to the cafe and have a snack?</a:t>
            </a:r>
          </a:p>
          <a:p>
            <a:r>
              <a:rPr lang="en-US" dirty="0">
                <a:solidFill>
                  <a:srgbClr val="7030A0"/>
                </a:solidFill>
              </a:rPr>
              <a:t>Let’s ask somebody how to get to the nearest cafe. This hints will help you. 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7030A0"/>
                </a:solidFill>
              </a:rPr>
              <a:t>Greet a passer-by.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7030A0"/>
                </a:solidFill>
              </a:rPr>
              <a:t>Say that you have come from another country, you are a tourist.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7030A0"/>
                </a:solidFill>
              </a:rPr>
              <a:t>Ask for information: - how to get to the nearest cafe,</a:t>
            </a:r>
          </a:p>
          <a:p>
            <a:r>
              <a:rPr lang="en-US" dirty="0">
                <a:solidFill>
                  <a:srgbClr val="7030A0"/>
                </a:solidFill>
              </a:rPr>
              <a:t>		         - if it is far from the place where you are,</a:t>
            </a:r>
          </a:p>
          <a:p>
            <a:r>
              <a:rPr lang="en-US" dirty="0">
                <a:solidFill>
                  <a:srgbClr val="7030A0"/>
                </a:solidFill>
              </a:rPr>
              <a:t>		         - if you need to use any means of transport to get 		           there,		</a:t>
            </a:r>
          </a:p>
          <a:p>
            <a:r>
              <a:rPr lang="en-US" dirty="0">
                <a:solidFill>
                  <a:srgbClr val="7030A0"/>
                </a:solidFill>
              </a:rPr>
              <a:t>		         - what food can you in the café.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7030A0"/>
                </a:solidFill>
              </a:rPr>
              <a:t>Thank the passer-by for help.</a:t>
            </a:r>
          </a:p>
        </p:txBody>
      </p:sp>
    </p:spTree>
    <p:extLst>
      <p:ext uri="{BB962C8B-B14F-4D97-AF65-F5344CB8AC3E}">
        <p14:creationId xmlns:p14="http://schemas.microsoft.com/office/powerpoint/2010/main" val="3729888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181475" cy="573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303713" cy="572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8623" y="18864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Look at the screen and tell me what you know about these popular places of our town. </a:t>
            </a:r>
            <a:endParaRPr lang="ru-RU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2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249737" cy="61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3743325" cy="61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71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" y="620688"/>
            <a:ext cx="4303713" cy="587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213225" cy="587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483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247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52372" y="1844824"/>
            <a:ext cx="941004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 for your attention!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2415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776000" cy="58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23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6632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25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33773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07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1163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9" y="1"/>
            <a:ext cx="4932361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449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1163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9" y="-1"/>
            <a:ext cx="493236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660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20472" cy="661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041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76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0"/>
            <a:ext cx="4067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945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data\PHOTO\2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12776"/>
            <a:ext cx="4305300" cy="544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E:\data\PHOTO\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176464" cy="5445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201014" y="104344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85720" y="103602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672" y="260648"/>
            <a:ext cx="4381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Match the monuments and their names.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2579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48</TotalTime>
  <Words>175</Words>
  <Application>Microsoft Office PowerPoint</Application>
  <PresentationFormat>Экран (4:3)</PresentationFormat>
  <Paragraphs>32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Georgia</vt:lpstr>
      <vt:lpstr>Trebuchet MS</vt:lpstr>
      <vt:lpstr>Wingdings</vt:lpstr>
      <vt:lpstr>Воздушный поток</vt:lpstr>
      <vt:lpstr>Презентация к уроку-экскурсии по городу Смоленску.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уроку-экскурсии по городу Смоленску.</dc:title>
  <dc:creator>Витя</dc:creator>
  <cp:lastModifiedBy>Алексей</cp:lastModifiedBy>
  <cp:revision>8</cp:revision>
  <dcterms:created xsi:type="dcterms:W3CDTF">2010-10-21T14:35:42Z</dcterms:created>
  <dcterms:modified xsi:type="dcterms:W3CDTF">2021-07-20T20:09:32Z</dcterms:modified>
</cp:coreProperties>
</file>