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59" r:id="rId4"/>
    <p:sldId id="260" r:id="rId5"/>
    <p:sldId id="269" r:id="rId6"/>
    <p:sldId id="261" r:id="rId7"/>
    <p:sldId id="256" r:id="rId8"/>
    <p:sldId id="275" r:id="rId9"/>
    <p:sldId id="262" r:id="rId10"/>
    <p:sldId id="267" r:id="rId11"/>
    <p:sldId id="268" r:id="rId12"/>
    <p:sldId id="270" r:id="rId13"/>
    <p:sldId id="276" r:id="rId14"/>
    <p:sldId id="271" r:id="rId15"/>
    <p:sldId id="272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B05AC-7432-48F5-B148-2FADA6188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A812D0-EEBE-478C-B52C-C065028050D8}" type="datetimeFigureOut">
              <a:rPr lang="ru-RU" smtClean="0"/>
              <a:t>31.07.2021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AED89D-83B5-4D7D-8B76-A149CFDFBAD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Окружающего мира 4 </a:t>
            </a:r>
            <a:r>
              <a:rPr lang="ru-RU" dirty="0" err="1" smtClean="0"/>
              <a:t>кл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3933056"/>
            <a:ext cx="3425584" cy="231534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Презентацию подготовила учитель начальных классов </a:t>
            </a:r>
            <a:r>
              <a:rPr lang="ru-RU" sz="2000" dirty="0" err="1" smtClean="0"/>
              <a:t>Хрулёва</a:t>
            </a:r>
            <a:r>
              <a:rPr lang="ru-RU" sz="2000" dirty="0" smtClean="0"/>
              <a:t>    Татьяна Анатольевна</a:t>
            </a:r>
          </a:p>
          <a:p>
            <a:r>
              <a:rPr lang="ru-RU" sz="2000" dirty="0" smtClean="0"/>
              <a:t>МАОУ «СОШ № 127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</a:p>
          <a:p>
            <a:pPr marL="82296" indent="0">
              <a:buNone/>
            </a:pPr>
            <a:r>
              <a:rPr lang="ru-RU" sz="2000" smtClean="0"/>
              <a:t>                г</a:t>
            </a:r>
            <a:r>
              <a:rPr lang="ru-RU" sz="2000" smtClean="0"/>
              <a:t>. </a:t>
            </a:r>
            <a:r>
              <a:rPr lang="ru-RU" sz="2000" dirty="0" smtClean="0"/>
              <a:t>Пермь</a:t>
            </a:r>
            <a:endParaRPr lang="ru-RU" sz="2000" dirty="0"/>
          </a:p>
        </p:txBody>
      </p:sp>
      <p:pic>
        <p:nvPicPr>
          <p:cNvPr id="4098" name="Picture 2" descr="https://uchebniki-rabochaya-tetrad.com/onlajn_0936_kniga/stranic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31639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hlinkClick r:id="" action="ppaction://hlinkshowjump?jump=previousslide"/>
              </a:rPr>
              <a:t>Поляне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hlinkClick r:id="" action="ppaction://hlinkshowjump?jump=previousslide"/>
              </a:rPr>
              <a:t>Древляне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                           – </a:t>
            </a:r>
            <a:r>
              <a:rPr lang="ru-RU" dirty="0" err="1" smtClean="0"/>
              <a:t>дрягва</a:t>
            </a:r>
            <a:r>
              <a:rPr lang="ru-RU" dirty="0" smtClean="0"/>
              <a:t> (болото)</a:t>
            </a:r>
          </a:p>
          <a:p>
            <a:r>
              <a:rPr lang="ru-RU" dirty="0" smtClean="0"/>
              <a:t>                          – берега реки Полоты </a:t>
            </a:r>
          </a:p>
          <a:p>
            <a:r>
              <a:rPr lang="ru-RU" b="1" dirty="0" smtClean="0">
                <a:solidFill>
                  <a:srgbClr val="FF0000"/>
                </a:solidFill>
                <a:hlinkClick r:id="" action="ppaction://hlinkshowjump?jump=previousslide"/>
              </a:rPr>
              <a:t>Северяне</a:t>
            </a:r>
            <a:endParaRPr lang="ru-RU" dirty="0" smtClean="0"/>
          </a:p>
          <a:p>
            <a:r>
              <a:rPr lang="ru-RU" dirty="0" smtClean="0"/>
              <a:t>                                                   – оставили себе свое имя и название озера</a:t>
            </a:r>
          </a:p>
          <a:p>
            <a:r>
              <a:rPr lang="ru-RU" dirty="0" smtClean="0"/>
              <a:t>                      – имя родоначальника Крива</a:t>
            </a:r>
          </a:p>
          <a:p>
            <a:r>
              <a:rPr lang="ru-RU" b="1" dirty="0" smtClean="0">
                <a:solidFill>
                  <a:srgbClr val="FF0000"/>
                </a:solidFill>
                <a:hlinkClick r:id="" action="ppaction://hlinkshowjump?jump=previousslide"/>
              </a:rPr>
              <a:t>Радимичи</a:t>
            </a:r>
            <a:endParaRPr lang="ru-RU" dirty="0" smtClean="0"/>
          </a:p>
          <a:p>
            <a:r>
              <a:rPr lang="ru-RU" dirty="0" smtClean="0"/>
              <a:t>                   - имя родоначальника </a:t>
            </a:r>
            <a:r>
              <a:rPr lang="ru-RU" dirty="0" err="1" smtClean="0"/>
              <a:t>Вятко</a:t>
            </a:r>
            <a:r>
              <a:rPr lang="ru-RU" dirty="0" smtClean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23945"/>
            <a:ext cx="655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– плодородные земли (поля, степи)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52265" y="908720"/>
            <a:ext cx="6096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– «сели в лесах», среди деревьев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484784"/>
            <a:ext cx="2207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hlinkClick r:id="" action="ppaction://hlinkshowjump?jump=previousslide"/>
              </a:rPr>
              <a:t>Дреговичи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88840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hlinkClick r:id="" action="ppaction://hlinkshowjump?jump=previousslide"/>
              </a:rPr>
              <a:t>Полочане</a:t>
            </a:r>
            <a:r>
              <a:rPr lang="ru-RU" sz="3200" dirty="0">
                <a:solidFill>
                  <a:prstClr val="black"/>
                </a:solidFill>
                <a:hlinkClick r:id="" action="ppaction://hlinkshowjump?jump=previousslide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564904"/>
            <a:ext cx="5237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– севернее другого племени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140968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hlinkClick r:id="" action="ppaction://hlinkshowjump?jump=previousslide"/>
              </a:rPr>
              <a:t>Словене</a:t>
            </a:r>
            <a:r>
              <a:rPr lang="ru-RU" sz="3200" b="1" dirty="0">
                <a:solidFill>
                  <a:srgbClr val="FF0000"/>
                </a:solidFill>
                <a:hlinkClick r:id="" action="ppaction://hlinkshowjump?jump=previousslide"/>
              </a:rPr>
              <a:t> (</a:t>
            </a:r>
            <a:r>
              <a:rPr lang="ru-RU" sz="3200" b="1" dirty="0" err="1">
                <a:solidFill>
                  <a:srgbClr val="FF0000"/>
                </a:solidFill>
                <a:hlinkClick r:id="" action="ppaction://hlinkshowjump?jump=previousslide"/>
              </a:rPr>
              <a:t>ильменские</a:t>
            </a:r>
            <a:r>
              <a:rPr lang="ru-RU" sz="3200" b="1" dirty="0">
                <a:solidFill>
                  <a:srgbClr val="FF0000"/>
                </a:solidFill>
                <a:hlinkClick r:id="" action="ppaction://hlinkshowjump?jump=previousslide"/>
              </a:rPr>
              <a:t>)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221088"/>
            <a:ext cx="1864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hlinkClick r:id="" action="ppaction://hlinkshowjump?jump=previousslide"/>
              </a:rPr>
              <a:t>Кривичи</a:t>
            </a:r>
            <a:r>
              <a:rPr lang="ru-RU" sz="3200" dirty="0">
                <a:solidFill>
                  <a:prstClr val="black"/>
                </a:solidFill>
                <a:hlinkClick r:id="" action="ppaction://hlinkshowjump?jump=previousslide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43461" y="4788441"/>
            <a:ext cx="6014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        - имя </a:t>
            </a:r>
            <a:r>
              <a:rPr lang="ru-RU" sz="3200" dirty="0">
                <a:solidFill>
                  <a:prstClr val="black"/>
                </a:solidFill>
              </a:rPr>
              <a:t>родоначальника </a:t>
            </a:r>
            <a:r>
              <a:rPr lang="ru-RU" sz="3200" dirty="0" err="1">
                <a:solidFill>
                  <a:prstClr val="black"/>
                </a:solidFill>
              </a:rPr>
              <a:t>Радим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0218" y="5301208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hlinkClick r:id="" action="ppaction://hlinkshowjump?jump=previousslide"/>
              </a:rPr>
              <a:t>Вятичи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5328592" cy="65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205936" cy="615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myslide.ru/documents_2/9fe38ce1a77a7aedcd781bb0cb14fe2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Проверка:</a:t>
            </a:r>
          </a:p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dirty="0" smtClean="0">
                <a:ea typeface="Calibri"/>
                <a:cs typeface="Times New Roman"/>
              </a:rPr>
              <a:t>    -, </a:t>
            </a:r>
            <a:r>
              <a:rPr lang="ru-RU" sz="7200" dirty="0">
                <a:ea typeface="Calibri"/>
                <a:cs typeface="Times New Roman"/>
              </a:rPr>
              <a:t>+ , -, +,  -, -</a:t>
            </a:r>
          </a:p>
          <a:p>
            <a:endParaRPr lang="ru-RU" dirty="0"/>
          </a:p>
        </p:txBody>
      </p:sp>
      <p:pic>
        <p:nvPicPr>
          <p:cNvPr id="9218" name="Picture 2" descr="https://thumbs.dreamstime.com/z/%D0%BA%D0%BE%D0%BD%D1%82%D1%80%D0%BE%D0%BB%D1%8C%D0%BD%D1%8B%D0%B9-%D1%81%D0%BF%D0%B8%D1%81%D0%BE%D0%BE%D0%BA-%D0%B8-clipboard-%D1%81-%D0%B1%D0%B5%D0%BB%D0%BE%D0%B9-%D0%BF%D1%80%D0%B5%D0%B4%D0%BF%D0%BE%D1%81%D1%8B%D0%BB%D0%BA%D0%BE%D0%B9-26645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915816" cy="23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Сделаем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cont.ws/uploads/pic/2020/1/0%20%2852%2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73489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thumbs.dreamstime.com/b/%D0%B4%D0%B5%D1%82%D0%B8-%D0%B3-%D0%BE%D0%B1%D1%83%D1%81%D0%B0-%D0%B4%D0%B5%D0%BD%D1%8C-%D0%B7%D0%B5%D0%BC-%D0%B8-%D0%B5%D1%82%D0%B5%D0%B9-%D0%B2%D0%B5%D0%BA%D1%82%D0%BE%D1%80-77495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Девиз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 мире жить – </a:t>
            </a:r>
          </a:p>
          <a:p>
            <a:pPr marL="82296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                   с миром жить!</a:t>
            </a:r>
          </a:p>
          <a:p>
            <a:pPr marL="82296" indent="0"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cloud.prezentacii.org/18/09/76691/images/scre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7571184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исторических источников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068960"/>
            <a:ext cx="3096344" cy="367240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Орудия труда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Одежда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Оружие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Предметы быта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Украшения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Постройки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Монеты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-36512" y="1844824"/>
            <a:ext cx="3312368" cy="1224136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/>
              </a:rPr>
              <a:t>Вещественные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/>
              </a:rPr>
              <a:t>археология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3"/>
          </p:nvPr>
        </p:nvSpPr>
        <p:spPr>
          <a:xfrm>
            <a:off x="3280048" y="1844824"/>
            <a:ext cx="3020144" cy="648072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/>
              </a:rPr>
              <a:t>Письменные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>
          <a:xfrm>
            <a:off x="6588224" y="1850356"/>
            <a:ext cx="2160240" cy="6425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" action="ppaction://noaction"/>
              </a:rPr>
              <a:t>Уст</a:t>
            </a:r>
            <a:r>
              <a:rPr kumimoji="0" lang="ru-RU" sz="3200" b="1" i="0" u="none" strike="noStrike" kern="1200" normalizeH="0" baseline="0" noProof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ные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275856" y="3068960"/>
            <a:ext cx="3096344" cy="36724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Летописи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Хроники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Указы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Законы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Исторические сочинения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Научные труды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Мемуары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endParaRPr kumimoji="0" lang="ru-RU" sz="28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444208" y="3040906"/>
            <a:ext cx="2592784" cy="3700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Легенды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Сказания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Мифы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Песни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Пословицы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Поговорки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Обряды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Загадки</a:t>
            </a:r>
          </a:p>
        </p:txBody>
      </p:sp>
      <p:cxnSp>
        <p:nvCxnSpPr>
          <p:cNvPr id="21" name="Прямая со стрелкой 20"/>
          <p:cNvCxnSpPr>
            <a:stCxn id="7170" idx="2"/>
            <a:endCxn id="10" idx="0"/>
          </p:cNvCxnSpPr>
          <p:nvPr/>
        </p:nvCxnSpPr>
        <p:spPr>
          <a:xfrm flipH="1">
            <a:off x="1619672" y="1417638"/>
            <a:ext cx="3281536" cy="42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170" idx="2"/>
            <a:endCxn id="9" idx="0"/>
          </p:cNvCxnSpPr>
          <p:nvPr/>
        </p:nvCxnSpPr>
        <p:spPr>
          <a:xfrm flipH="1">
            <a:off x="4790120" y="1417638"/>
            <a:ext cx="111088" cy="42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170" idx="2"/>
            <a:endCxn id="13" idx="0"/>
          </p:cNvCxnSpPr>
          <p:nvPr/>
        </p:nvCxnSpPr>
        <p:spPr>
          <a:xfrm>
            <a:off x="4901208" y="1417638"/>
            <a:ext cx="2767136" cy="432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0" grpId="0" build="p"/>
      <p:bldP spid="9" grpId="0" build="p"/>
      <p:bldP spid="13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lib.ru/objects/gallery_291/artlib_gallery-145918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400600" cy="6338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www.logoslovo.ru/media/pic_full/6/2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944977" cy="4938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9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Нестор-летописец</a:t>
            </a:r>
            <a:endParaRPr lang="ru-RU" dirty="0"/>
          </a:p>
        </p:txBody>
      </p:sp>
      <p:pic>
        <p:nvPicPr>
          <p:cNvPr id="17410" name="Picture 2" descr="http://www.logoslovo.ru/media/pic_full/6/205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944977" cy="493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7406640" cy="151216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По страницам летописи</a:t>
            </a:r>
            <a:endParaRPr lang="ru-RU" sz="5400" dirty="0"/>
          </a:p>
        </p:txBody>
      </p:sp>
      <p:pic>
        <p:nvPicPr>
          <p:cNvPr id="7170" name="Picture 2" descr="https://pp.userapi.com/c631824/v631824427/3368/Xn-G7KsVR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546191" cy="31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4000" dirty="0" smtClean="0"/>
              <a:t>Откуда есть пошла Русская земля?</a:t>
            </a:r>
          </a:p>
          <a:p>
            <a:r>
              <a:rPr lang="ru-RU" sz="4000" dirty="0" smtClean="0"/>
              <a:t>Какие народы ее населяли?</a:t>
            </a:r>
          </a:p>
          <a:p>
            <a:r>
              <a:rPr lang="ru-RU" sz="4000" dirty="0" smtClean="0"/>
              <a:t>Как они друг с другом ладили?</a:t>
            </a:r>
            <a:endParaRPr lang="ru-RU" sz="4000" dirty="0"/>
          </a:p>
        </p:txBody>
      </p:sp>
      <p:pic>
        <p:nvPicPr>
          <p:cNvPr id="6146" name="Picture 2" descr="https://img2.freepng.ru/20180417/drq/kisspng-question-mark-thought-writing-essay-fence-5ad5b5101c9ba7.5120805915239549601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927176" cy="19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5328592" cy="65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" action="ppaction://hlinkshowjump?jump=lastslideviewed"/>
          </p:cNvPr>
          <p:cNvSpPr/>
          <p:nvPr/>
        </p:nvSpPr>
        <p:spPr>
          <a:xfrm>
            <a:off x="7668344" y="620688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178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Урок Окружающего мира 4 кл</vt:lpstr>
      <vt:lpstr>Девиз урока:</vt:lpstr>
      <vt:lpstr>Виды исторических источников</vt:lpstr>
      <vt:lpstr>Презентация PowerPoint</vt:lpstr>
      <vt:lpstr>Презентация PowerPoint</vt:lpstr>
      <vt:lpstr>Нестор-летописец</vt:lpstr>
      <vt:lpstr>По страницам летописи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</vt:lpstr>
      <vt:lpstr>Сделаем 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xelix</dc:creator>
  <cp:lastModifiedBy>Пермский филиал ОАО ТГК-9</cp:lastModifiedBy>
  <cp:revision>132</cp:revision>
  <dcterms:created xsi:type="dcterms:W3CDTF">2015-09-15T17:08:29Z</dcterms:created>
  <dcterms:modified xsi:type="dcterms:W3CDTF">2021-07-31T16:31:24Z</dcterms:modified>
</cp:coreProperties>
</file>