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Любимые места моего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поселка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789040"/>
            <a:ext cx="3456384" cy="163103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Зыряева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6б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№11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Копер и клетьевой </a:t>
            </a:r>
            <a:r>
              <a:rPr lang="ru-RU" sz="2000" b="1" dirty="0" smtClean="0"/>
              <a:t>ствол </a:t>
            </a:r>
            <a:r>
              <a:rPr lang="ru-RU" sz="2000" dirty="0" smtClean="0"/>
              <a:t>- связаны </a:t>
            </a:r>
            <a:r>
              <a:rPr lang="ru-RU" sz="2000" dirty="0" smtClean="0"/>
              <a:t>с шахтой.</a:t>
            </a:r>
            <a:endParaRPr lang="ru-RU" sz="2000" dirty="0"/>
          </a:p>
        </p:txBody>
      </p:sp>
      <p:pic>
        <p:nvPicPr>
          <p:cNvPr id="7170" name="Picture 2" descr="C:\Users\Маша\Desktop\Презентация Шерегеш\IMG-20191006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716016" cy="45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ша\Desktop\Презентация Шерегеш\IMG-20191006-WA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4279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80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Каток</a:t>
            </a:r>
            <a:r>
              <a:rPr lang="ru-RU" sz="2000" dirty="0" smtClean="0"/>
              <a:t>. Н</a:t>
            </a:r>
            <a:r>
              <a:rPr lang="ru-RU" sz="2000" dirty="0" smtClean="0"/>
              <a:t>а </a:t>
            </a:r>
            <a:r>
              <a:rPr lang="ru-RU" sz="2000" dirty="0" smtClean="0"/>
              <a:t>нем зимой  катаются на коньках, а летом играют в футбол.</a:t>
            </a:r>
            <a:endParaRPr lang="ru-RU" sz="2000" dirty="0"/>
          </a:p>
        </p:txBody>
      </p:sp>
      <p:pic>
        <p:nvPicPr>
          <p:cNvPr id="8194" name="Picture 2" descr="C:\Users\Маша\Desktop\Презентация Шерегеш\IMG-20191006-WA00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35163"/>
            <a:ext cx="9108504" cy="48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42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Фонтан </a:t>
            </a:r>
            <a:r>
              <a:rPr lang="ru-RU" sz="2000" dirty="0" smtClean="0"/>
              <a:t>- построен </a:t>
            </a:r>
            <a:r>
              <a:rPr lang="ru-RU" sz="2000" dirty="0" smtClean="0"/>
              <a:t>в честь дня поселка в 2017 году.</a:t>
            </a:r>
            <a:endParaRPr lang="ru-RU" sz="2000" dirty="0"/>
          </a:p>
        </p:txBody>
      </p:sp>
      <p:pic>
        <p:nvPicPr>
          <p:cNvPr id="9218" name="Picture 2" descr="C:\Users\Маша\Desktop\Презентация Шерегеш\IMG-20191006-WA0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935163"/>
            <a:ext cx="9073008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46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6965245" cy="1202485"/>
          </a:xfrm>
        </p:spPr>
        <p:txBody>
          <a:bodyPr/>
          <a:lstStyle/>
          <a:p>
            <a:r>
              <a:rPr lang="ru-RU" dirty="0" smtClean="0"/>
              <a:t>   Спасибо за просмотр!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0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700" y="62068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Гора </a:t>
            </a:r>
            <a:r>
              <a:rPr lang="ru-RU" sz="1800" b="1" dirty="0" smtClean="0">
                <a:solidFill>
                  <a:schemeClr val="tx1"/>
                </a:solidFill>
              </a:rPr>
              <a:t>Зеленая</a:t>
            </a:r>
            <a:r>
              <a:rPr lang="ru-RU" sz="1800" dirty="0" smtClean="0">
                <a:solidFill>
                  <a:schemeClr val="tx1"/>
                </a:solidFill>
              </a:rPr>
              <a:t>.  Ее </a:t>
            </a:r>
            <a:r>
              <a:rPr lang="ru-RU" sz="1800" dirty="0" smtClean="0">
                <a:solidFill>
                  <a:schemeClr val="tx1"/>
                </a:solidFill>
              </a:rPr>
              <a:t>каждую зиму посещает множество гостей, чтобы покататься на лыжах </a:t>
            </a:r>
            <a:r>
              <a:rPr lang="ru-RU" sz="1800" dirty="0" smtClean="0">
                <a:solidFill>
                  <a:schemeClr val="tx1"/>
                </a:solidFill>
              </a:rPr>
              <a:t>и сноубордах. </a:t>
            </a:r>
            <a:r>
              <a:rPr lang="ru-RU" sz="1800" dirty="0" smtClean="0">
                <a:solidFill>
                  <a:schemeClr val="tx1"/>
                </a:solidFill>
              </a:rPr>
              <a:t>Первая гостиница была построена под горой, название </a:t>
            </a:r>
            <a:r>
              <a:rPr lang="ru-RU" sz="1800" dirty="0" smtClean="0">
                <a:solidFill>
                  <a:schemeClr val="tx1"/>
                </a:solidFill>
              </a:rPr>
              <a:t>-«</a:t>
            </a:r>
            <a:r>
              <a:rPr lang="ru-RU" sz="1800" dirty="0" err="1" smtClean="0">
                <a:solidFill>
                  <a:schemeClr val="tx1"/>
                </a:solidFill>
              </a:rPr>
              <a:t>Кирпичка</a:t>
            </a:r>
            <a:r>
              <a:rPr lang="ru-RU" sz="1800" dirty="0" smtClean="0">
                <a:solidFill>
                  <a:schemeClr val="tx1"/>
                </a:solidFill>
              </a:rPr>
              <a:t>», </a:t>
            </a:r>
            <a:r>
              <a:rPr lang="ru-RU" sz="1800" dirty="0" smtClean="0">
                <a:solidFill>
                  <a:schemeClr val="tx1"/>
                </a:solidFill>
              </a:rPr>
              <a:t>в 1993 </a:t>
            </a:r>
            <a:r>
              <a:rPr lang="ru-RU" sz="1800" dirty="0" smtClean="0">
                <a:solidFill>
                  <a:schemeClr val="tx1"/>
                </a:solidFill>
              </a:rPr>
              <a:t>году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настоящее время там находится гостиница «</a:t>
            </a:r>
            <a:r>
              <a:rPr lang="ru-RU" sz="1800" dirty="0" err="1" smtClean="0">
                <a:solidFill>
                  <a:schemeClr val="tx1"/>
                </a:solidFill>
              </a:rPr>
              <a:t>Мустаг</a:t>
            </a:r>
            <a:r>
              <a:rPr lang="ru-RU" sz="1800" dirty="0" smtClean="0">
                <a:solidFill>
                  <a:schemeClr val="tx1"/>
                </a:solidFill>
              </a:rPr>
              <a:t>». Первая гостиница вмещала 70 человек.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:\Мои труды1\Общие доки\Документы\Мои рисунки\2015-10-30 осень_2015\осень_2015 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00" y="1916832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25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7829341" cy="120248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Центр </a:t>
            </a:r>
            <a:r>
              <a:rPr lang="ru-RU" sz="2000" b="1" dirty="0" smtClean="0">
                <a:solidFill>
                  <a:schemeClr val="tx1"/>
                </a:solidFill>
              </a:rPr>
              <a:t>досуга </a:t>
            </a:r>
            <a:r>
              <a:rPr lang="ru-RU" sz="2000" dirty="0" smtClean="0">
                <a:solidFill>
                  <a:schemeClr val="tx1"/>
                </a:solidFill>
              </a:rPr>
              <a:t>посещают </a:t>
            </a:r>
            <a:r>
              <a:rPr lang="ru-RU" sz="2000" dirty="0" smtClean="0">
                <a:solidFill>
                  <a:schemeClr val="tx1"/>
                </a:solidFill>
              </a:rPr>
              <a:t>жители поселка и </a:t>
            </a:r>
            <a:r>
              <a:rPr lang="ru-RU" sz="2000" dirty="0" smtClean="0">
                <a:solidFill>
                  <a:schemeClr val="tx1"/>
                </a:solidFill>
              </a:rPr>
              <a:t>гости </a:t>
            </a:r>
            <a:r>
              <a:rPr lang="ru-RU" sz="2000" dirty="0" smtClean="0">
                <a:solidFill>
                  <a:schemeClr val="tx1"/>
                </a:solidFill>
              </a:rPr>
              <a:t>для просмотра фильмов. </a:t>
            </a:r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н был построен в 1965 году.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988840"/>
            <a:ext cx="6196405" cy="36038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ша\Desktop\Презентация Шерегеш\IMG-20191006-WA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" y="1916832"/>
            <a:ext cx="91213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3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Детская </a:t>
            </a:r>
            <a:r>
              <a:rPr lang="ru-RU" sz="2000" b="1" dirty="0" smtClean="0"/>
              <a:t>площадка. </a:t>
            </a:r>
            <a:r>
              <a:rPr lang="ru-RU" sz="2000" dirty="0" smtClean="0"/>
              <a:t>Ее</a:t>
            </a:r>
            <a:r>
              <a:rPr lang="ru-RU" sz="2000" b="1" dirty="0" smtClean="0"/>
              <a:t> </a:t>
            </a:r>
            <a:r>
              <a:rPr lang="ru-RU" sz="2000" dirty="0" smtClean="0"/>
              <a:t>посещают дети для </a:t>
            </a:r>
            <a:r>
              <a:rPr lang="ru-RU" sz="2000" dirty="0" smtClean="0"/>
              <a:t>радостного проведения времени.</a:t>
            </a:r>
            <a:endParaRPr lang="ru-RU" sz="2000" dirty="0"/>
          </a:p>
        </p:txBody>
      </p:sp>
      <p:pic>
        <p:nvPicPr>
          <p:cNvPr id="2050" name="Picture 2" descr="C:\Users\Маша\Desktop\Презентация Шерегеш\IMG-20191006-WA00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5"/>
            <a:ext cx="446449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ша\Desktop\Презентация Шерегеш\IMG-20191006-WA0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644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24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961856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err="1" smtClean="0"/>
              <a:t>Ул.Советская</a:t>
            </a:r>
            <a:r>
              <a:rPr lang="ru-RU" sz="2000" dirty="0" smtClean="0"/>
              <a:t>-  </a:t>
            </a:r>
            <a:r>
              <a:rPr lang="ru-RU" sz="2000" dirty="0" smtClean="0"/>
              <a:t>одна из главных улиц поселка.</a:t>
            </a:r>
            <a:endParaRPr lang="ru-RU" sz="2000" dirty="0"/>
          </a:p>
        </p:txBody>
      </p:sp>
      <p:pic>
        <p:nvPicPr>
          <p:cNvPr id="2050" name="Picture 2" descr="C:\Users\Маша\Desktop\Презентация Шерегеш\IMG-20191006-WA00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35163"/>
            <a:ext cx="9144000" cy="48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11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527743" cy="103933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Памятник первооткрывателям железной </a:t>
            </a:r>
            <a:r>
              <a:rPr lang="ru-RU" sz="2000" b="1" dirty="0" smtClean="0"/>
              <a:t>руды</a:t>
            </a:r>
            <a:r>
              <a:rPr lang="ru-RU" sz="2000" dirty="0"/>
              <a:t> </a:t>
            </a:r>
            <a:r>
              <a:rPr lang="ru-RU" sz="2000" dirty="0" smtClean="0"/>
              <a:t>поставлен </a:t>
            </a:r>
            <a:r>
              <a:rPr lang="ru-RU" sz="2000" dirty="0" smtClean="0"/>
              <a:t>в честь месторождения железной руды.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132856"/>
            <a:ext cx="6196405" cy="36038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Маша\Desktop\Презентация Шерегеш\IMG-20191006-WA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289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00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Обелиск</a:t>
            </a:r>
            <a:r>
              <a:rPr lang="ru-RU" sz="2000" dirty="0"/>
              <a:t> </a:t>
            </a:r>
            <a:r>
              <a:rPr lang="ru-RU" sz="2000" dirty="0" smtClean="0"/>
              <a:t>поставлен </a:t>
            </a:r>
            <a:r>
              <a:rPr lang="ru-RU" sz="2000" dirty="0" smtClean="0"/>
              <a:t>в честь </a:t>
            </a:r>
            <a:r>
              <a:rPr lang="ru-RU" sz="2000" dirty="0" smtClean="0"/>
              <a:t>воинов</a:t>
            </a:r>
            <a:r>
              <a:rPr lang="ru-RU" sz="2000" dirty="0" smtClean="0"/>
              <a:t>, погибших  1941-1945 годы.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ша\Desktop\Презентация Шерегеш\IMG-20191006-WA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37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Центр детского </a:t>
            </a:r>
            <a:r>
              <a:rPr lang="ru-RU" sz="2000" b="1" dirty="0" smtClean="0"/>
              <a:t>творчества</a:t>
            </a:r>
            <a:r>
              <a:rPr lang="ru-RU" sz="2000" dirty="0"/>
              <a:t> </a:t>
            </a:r>
            <a:r>
              <a:rPr lang="ru-RU" sz="2000" dirty="0" smtClean="0"/>
              <a:t>посещают </a:t>
            </a:r>
            <a:r>
              <a:rPr lang="ru-RU" sz="2000" dirty="0" smtClean="0"/>
              <a:t>дети для дополнительных занятий творчеством, спортом и многим другим. Он был построен в 1976 году.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ша\Desktop\Презентация Шерегеш\IMG-20191006-WA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08504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07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Школьный </a:t>
            </a:r>
            <a:r>
              <a:rPr lang="ru-RU" sz="2000" b="1" dirty="0" smtClean="0"/>
              <a:t>стадион </a:t>
            </a:r>
            <a:r>
              <a:rPr lang="ru-RU" sz="2000" dirty="0" smtClean="0"/>
              <a:t>построен </a:t>
            </a:r>
            <a:r>
              <a:rPr lang="ru-RU" sz="2000" dirty="0" smtClean="0"/>
              <a:t>в 2018 году, для занятий спортом.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аша\Desktop\Презентация Шерегеш\IMG-20191006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730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21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194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Любимые места моего  поселка</vt:lpstr>
      <vt:lpstr>Гора Зеленая.  Ее каждую зиму посещает множество гостей, чтобы покататься на лыжах и сноубордах. Первая гостиница была построена под горой, название -«Кирпичка», в 1993 году. В настоящее время там находится гостиница «Мустаг». Первая гостиница вмещала 70 человек. </vt:lpstr>
      <vt:lpstr> Центр досуга посещают жители поселка и гости для просмотра фильмов. Он был построен в 1965 году.</vt:lpstr>
      <vt:lpstr> Детская площадка. Ее посещают дети для радостного проведения времени.</vt:lpstr>
      <vt:lpstr> Ул.Советская-  одна из главных улиц поселка.</vt:lpstr>
      <vt:lpstr>Памятник первооткрывателям железной руды поставлен в честь месторождения железной руды.</vt:lpstr>
      <vt:lpstr> Обелиск поставлен в честь воинов, погибших  1941-1945 годы.</vt:lpstr>
      <vt:lpstr>Центр детского творчества посещают дети для дополнительных занятий творчеством, спортом и многим другим. Он был построен в 1976 году.</vt:lpstr>
      <vt:lpstr> Школьный стадион построен в 2018 году, для занятий спортом.</vt:lpstr>
      <vt:lpstr>Копер и клетьевой ствол - связаны с шахтой.</vt:lpstr>
      <vt:lpstr>Каток. На нем зимой  катаются на коньках, а летом играют в футбол.</vt:lpstr>
      <vt:lpstr>Фонтан - построен в честь дня поселка в 2017 году.</vt:lpstr>
      <vt:lpstr>   Спасибо за просмотр!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Любимые места моего  поселка</dc:title>
  <dc:creator>Маша</dc:creator>
  <cp:lastModifiedBy>Нинуля</cp:lastModifiedBy>
  <cp:revision>20</cp:revision>
  <dcterms:created xsi:type="dcterms:W3CDTF">2019-10-04T03:06:00Z</dcterms:created>
  <dcterms:modified xsi:type="dcterms:W3CDTF">2019-10-15T04:51:30Z</dcterms:modified>
</cp:coreProperties>
</file>