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handoutMasterIdLst>
    <p:handoutMasterId r:id="rId9"/>
  </p:handoutMasterIdLst>
  <p:sldIdLst>
    <p:sldId id="257" r:id="rId2"/>
    <p:sldId id="264" r:id="rId3"/>
    <p:sldId id="259" r:id="rId4"/>
    <p:sldId id="262" r:id="rId5"/>
    <p:sldId id="260" r:id="rId6"/>
    <p:sldId id="263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ma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2-15T10:11:15.808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93DC5-2E70-44F8-AA6D-D9FEA0EA338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C35E6-E0E1-4432-B74E-20585910C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231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271-8719-4ECE-A8A3-9E32582B241F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4329-9859-4001-BB70-7896E0C37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271-8719-4ECE-A8A3-9E32582B241F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4329-9859-4001-BB70-7896E0C37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271-8719-4ECE-A8A3-9E32582B241F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4329-9859-4001-BB70-7896E0C37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271-8719-4ECE-A8A3-9E32582B241F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4329-9859-4001-BB70-7896E0C37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271-8719-4ECE-A8A3-9E32582B241F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4329-9859-4001-BB70-7896E0C37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271-8719-4ECE-A8A3-9E32582B241F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4329-9859-4001-BB70-7896E0C37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271-8719-4ECE-A8A3-9E32582B241F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4329-9859-4001-BB70-7896E0C37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271-8719-4ECE-A8A3-9E32582B241F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4329-9859-4001-BB70-7896E0C37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271-8719-4ECE-A8A3-9E32582B241F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4329-9859-4001-BB70-7896E0C37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271-8719-4ECE-A8A3-9E32582B241F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4329-9859-4001-BB70-7896E0C37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271-8719-4ECE-A8A3-9E32582B241F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2F4329-9859-4001-BB70-7896E0C371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63C271-8719-4ECE-A8A3-9E32582B241F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2F4329-9859-4001-BB70-7896E0C3711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Родной край – часть большой страны</a:t>
            </a:r>
            <a:endParaRPr lang="ru-RU" i="1" dirty="0"/>
          </a:p>
        </p:txBody>
      </p:sp>
      <p:pic>
        <p:nvPicPr>
          <p:cNvPr id="7170" name="Picture 2" descr="http://img1.joyreactor.cc/pics/post/full/%D0%AF-%D0%92%D0%B0%D1%82%D0%BD%D0%B8%D0%BA-%D1%80%D0%B0%D0%B7%D0%BD%D0%BE%D0%B5-%D0%A0%D0%B5%D1%81%D0%BF%D1%83%D0%B1%D0%BB%D0%B8%D0%BA%D0%B0-%D0%9A%D0%BE%D0%BC%D0%B8-%D0%B4%D0%B5%D0%BD%D1%8C-%D0%B3%D0%BE%D1%81%D1%83%D0%B4%D0%B0%D1%80%D1%81%D1%82%D0%B2%D0%B5%D0%BD%D0%BE%D1%81%D1%82%D0%B8-147149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643182"/>
            <a:ext cx="2935261" cy="330342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7715304" cy="638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659842" cy="2428892"/>
          </a:xfrm>
        </p:spPr>
        <p:txBody>
          <a:bodyPr/>
          <a:lstStyle/>
          <a:p>
            <a:pPr algn="ctr"/>
            <a:r>
              <a:rPr lang="ru-RU" dirty="0" smtClean="0"/>
              <a:t>Тема : Водные богатства Республики Коми</a:t>
            </a:r>
            <a:endParaRPr lang="ru-RU" dirty="0"/>
          </a:p>
        </p:txBody>
      </p:sp>
      <p:pic>
        <p:nvPicPr>
          <p:cNvPr id="6145" name="Picture 1" descr="F:\3 г\Вавилова Откр. урок\Водные богатства РК\на печать\пе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00438"/>
            <a:ext cx="4162741" cy="2857520"/>
          </a:xfrm>
          <a:prstGeom prst="rect">
            <a:avLst/>
          </a:prstGeom>
          <a:noFill/>
        </p:spPr>
      </p:pic>
      <p:pic>
        <p:nvPicPr>
          <p:cNvPr id="6146" name="Picture 2" descr="F:\3 г\Вавилова Откр. урок\Водные богатства РК\на печать\sindorlak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143248"/>
            <a:ext cx="3976352" cy="26466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714356"/>
            <a:ext cx="8215370" cy="53911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David" pitchFamily="34" charset="-79"/>
              </a:rPr>
              <a:t>Богатство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David" pitchFamily="34" charset="-79"/>
              </a:rPr>
              <a:t>: 1. обилие материальных ценностей; большое состояние.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David" pitchFamily="34" charset="-79"/>
              </a:rPr>
              <a:t>2. природные ресурсы. 3 совокупность нравственных и культурных ценностей. 4 множество, разнообразие.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David" pitchFamily="34" charset="-79"/>
              </a:rPr>
              <a:t>Современный толковый словарь русского языка.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David" pitchFamily="34" charset="-79"/>
              </a:rPr>
              <a:t>Под ред. Кузнецова С.А.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22222"/>
              </a:solidFill>
              <a:latin typeface="Arial" pitchFamily="34" charset="0"/>
              <a:ea typeface="Calibri" pitchFamily="34" charset="0"/>
              <a:cs typeface="David" pitchFamily="34" charset="-79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David" pitchFamily="34" charset="-79"/>
              </a:rPr>
              <a:t>Богатство: </a:t>
            </a: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David" pitchFamily="34" charset="-79"/>
              </a:rPr>
              <a:t>1. см. богатый. 2. Обилие материальных ценностей, денег. Народные богатства.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David" pitchFamily="34" charset="-79"/>
              </a:rPr>
              <a:t>Богатый: 1. обладающий большим имуществом. 2. дорого стоящий.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David" pitchFamily="34" charset="-79"/>
              </a:rPr>
              <a:t>3. содержащий много ценных качеств.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David" pitchFamily="34" charset="-79"/>
              </a:rPr>
              <a:t>Толковый словарь русского языка С. Ожегова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22222"/>
              </a:solidFill>
              <a:latin typeface="Arial" pitchFamily="34" charset="0"/>
              <a:ea typeface="Calibri" pitchFamily="34" charset="0"/>
              <a:cs typeface="David" pitchFamily="34" charset="-79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David" pitchFamily="34" charset="-79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David" pitchFamily="34" charset="-79"/>
              </a:rPr>
              <a:t>Богатство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David" pitchFamily="34" charset="-79"/>
              </a:rPr>
              <a:t> 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David" pitchFamily="34" charset="-79"/>
              </a:rPr>
              <a:t> множество</a:t>
            </a:r>
            <a:r>
              <a:rPr lang="ru-RU" baseline="0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David" pitchFamily="34" charset="-79"/>
              </a:rPr>
              <a:t>,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David" pitchFamily="34" charset="-79"/>
              </a:rPr>
              <a:t> обилие, изобилие, избыток, излишество. Обилие имущества, денег.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David" pitchFamily="34" charset="-79"/>
              </a:rPr>
              <a:t>Толковый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David" pitchFamily="34" charset="-79"/>
              </a:rPr>
              <a:t> словарь русского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David" pitchFamily="34" charset="-79"/>
              </a:rPr>
              <a:t>языка: современное написание. В.И. Даль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David" pitchFamily="34" charset="-79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David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David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0352" y="1000108"/>
            <a:ext cx="7772400" cy="1285884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/>
              <a:t>Тема : Водные богатства </a:t>
            </a:r>
            <a:br>
              <a:rPr lang="ru-RU" sz="3600" dirty="0" smtClean="0"/>
            </a:br>
            <a:r>
              <a:rPr lang="ru-RU" sz="3600" dirty="0" smtClean="0"/>
              <a:t>Республики Коми 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0352" y="2571744"/>
            <a:ext cx="7772400" cy="3357586"/>
          </a:xfrm>
        </p:spPr>
        <p:txBody>
          <a:bodyPr>
            <a:normAutofit/>
          </a:bodyPr>
          <a:lstStyle/>
          <a:p>
            <a:r>
              <a:rPr lang="ru-RU" sz="2400" u="sng" dirty="0" smtClean="0"/>
              <a:t>Цель :</a:t>
            </a:r>
            <a:r>
              <a:rPr lang="ru-RU" sz="2400" dirty="0" smtClean="0"/>
              <a:t> познакомится с водными богатствами Республики Коми </a:t>
            </a:r>
          </a:p>
          <a:p>
            <a:endParaRPr lang="ru-RU" sz="2400" dirty="0" smtClean="0"/>
          </a:p>
          <a:p>
            <a:r>
              <a:rPr lang="ru-RU" sz="2400" u="sng" dirty="0" smtClean="0"/>
              <a:t>Задачи : </a:t>
            </a:r>
          </a:p>
          <a:p>
            <a:r>
              <a:rPr lang="ru-RU" sz="2400" dirty="0" smtClean="0"/>
              <a:t>1. Узнать подробнее о водоемах Республики Коми </a:t>
            </a:r>
          </a:p>
          <a:p>
            <a:r>
              <a:rPr lang="ru-RU" sz="2400" dirty="0" smtClean="0"/>
              <a:t>2. Понять, в чем заключается богатство (ценность) водоемов.</a:t>
            </a:r>
            <a:endParaRPr lang="ru-RU" sz="24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Реки :</a:t>
            </a:r>
          </a:p>
          <a:p>
            <a:r>
              <a:rPr lang="ru-RU" dirty="0" smtClean="0"/>
              <a:t> Печора</a:t>
            </a:r>
          </a:p>
          <a:p>
            <a:r>
              <a:rPr lang="ru-RU" dirty="0" err="1" smtClean="0"/>
              <a:t>Вычегда</a:t>
            </a:r>
            <a:endParaRPr lang="ru-RU" dirty="0" smtClean="0"/>
          </a:p>
          <a:p>
            <a:r>
              <a:rPr lang="ru-RU" dirty="0" smtClean="0"/>
              <a:t>Мезень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Озера: </a:t>
            </a:r>
          </a:p>
          <a:p>
            <a:r>
              <a:rPr lang="ru-RU" dirty="0" err="1" smtClean="0"/>
              <a:t>Ямозеро</a:t>
            </a:r>
            <a:endParaRPr lang="ru-RU" dirty="0" smtClean="0"/>
          </a:p>
          <a:p>
            <a:r>
              <a:rPr lang="ru-RU" dirty="0" err="1" smtClean="0"/>
              <a:t>Синдорское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Болото Океан </a:t>
            </a:r>
            <a:endParaRPr lang="ru-RU" dirty="0"/>
          </a:p>
        </p:txBody>
      </p:sp>
      <p:pic>
        <p:nvPicPr>
          <p:cNvPr id="3" name="Picture 2" descr="F:\3 г\Вавилова Откр. урок\Водные богатства РК\1448745369_reka-pech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85728"/>
            <a:ext cx="3000396" cy="2002764"/>
          </a:xfrm>
          <a:prstGeom prst="rect">
            <a:avLst/>
          </a:prstGeom>
          <a:noFill/>
        </p:spPr>
      </p:pic>
      <p:pic>
        <p:nvPicPr>
          <p:cNvPr id="3073" name="Picture 1" descr="F:\3 г\Вавилова Откр. урок\Водные богатства РК\печ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857364"/>
            <a:ext cx="3280833" cy="2214578"/>
          </a:xfrm>
          <a:prstGeom prst="rect">
            <a:avLst/>
          </a:prstGeom>
          <a:noFill/>
        </p:spPr>
      </p:pic>
      <p:pic>
        <p:nvPicPr>
          <p:cNvPr id="3074" name="Picture 2" descr="F:\3 г\Вавилова Откр. урок\Водные богатства РК\на печать\xy2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000504"/>
            <a:ext cx="2786082" cy="24463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rhivurokov.ru/multiurok/7/f/7/7f769583bc555f550190e43aaee4c05e2b3033c3/img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424</TotalTime>
  <Words>148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Родной край – часть большой страны</vt:lpstr>
      <vt:lpstr>Презентация PowerPoint</vt:lpstr>
      <vt:lpstr>Тема : Водные богатства Республики Коми</vt:lpstr>
      <vt:lpstr>Презентация PowerPoint</vt:lpstr>
      <vt:lpstr> Тема : Водные богатства  Республики Коми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tema</dc:creator>
  <cp:lastModifiedBy>Кроликова Н.А.</cp:lastModifiedBy>
  <cp:revision>23</cp:revision>
  <dcterms:created xsi:type="dcterms:W3CDTF">2017-12-08T19:48:30Z</dcterms:created>
  <dcterms:modified xsi:type="dcterms:W3CDTF">2017-12-15T12:36:22Z</dcterms:modified>
</cp:coreProperties>
</file>