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16" r:id="rId2"/>
    <p:sldId id="256" r:id="rId3"/>
    <p:sldId id="257" r:id="rId4"/>
    <p:sldId id="320" r:id="rId5"/>
    <p:sldId id="322" r:id="rId6"/>
    <p:sldId id="323" r:id="rId7"/>
    <p:sldId id="328" r:id="rId8"/>
    <p:sldId id="266" r:id="rId9"/>
    <p:sldId id="321" r:id="rId10"/>
    <p:sldId id="334" r:id="rId11"/>
    <p:sldId id="265" r:id="rId12"/>
    <p:sldId id="280" r:id="rId13"/>
    <p:sldId id="329" r:id="rId14"/>
    <p:sldId id="268" r:id="rId15"/>
    <p:sldId id="278" r:id="rId16"/>
    <p:sldId id="279" r:id="rId17"/>
    <p:sldId id="281" r:id="rId18"/>
    <p:sldId id="333" r:id="rId19"/>
    <p:sldId id="332" r:id="rId20"/>
    <p:sldId id="311" r:id="rId21"/>
    <p:sldId id="271" r:id="rId22"/>
    <p:sldId id="309" r:id="rId23"/>
    <p:sldId id="324" r:id="rId24"/>
    <p:sldId id="335" r:id="rId25"/>
    <p:sldId id="327" r:id="rId26"/>
    <p:sldId id="283" r:id="rId27"/>
    <p:sldId id="308" r:id="rId2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6562-DFD9-4401-BEB2-ED3A5AEEE06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4F017-7533-487F-BFA2-F66259F02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7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8DF6-688C-4B68-897F-B90A2847EA5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AB60-A101-4C71-B7B6-D6FA3E6B3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9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08001" y="304800"/>
            <a:ext cx="11188700" cy="629285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24418" y="404813"/>
            <a:ext cx="10367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latin typeface="Verdana" pitchFamily="34" charset="0"/>
              </a:rPr>
              <a:t>Информатика в школе 		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955023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1178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8900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5736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056063"/>
            <a:ext cx="5384800" cy="20748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1597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5688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5634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6341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2516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8433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7910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1311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0313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5DF15AEF-A696-4445-BA89-3BFAB7DD35A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73D9420-8590-45D2-BB55-93B4E239C7B8}" type="slidenum">
              <a:rPr lang="ru-RU" smtClean="0"/>
              <a:t>‹#›</a:t>
            </a:fld>
            <a:endParaRPr lang="ru-RU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01134" y="93663"/>
            <a:ext cx="10850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latin typeface="Verdana" pitchFamily="34" charset="0"/>
              </a:rPr>
              <a:t>Информатика в школе 			</a:t>
            </a:r>
          </a:p>
        </p:txBody>
      </p:sp>
    </p:spTree>
    <p:extLst>
      <p:ext uri="{BB962C8B-B14F-4D97-AF65-F5344CB8AC3E}">
        <p14:creationId xmlns:p14="http://schemas.microsoft.com/office/powerpoint/2010/main" val="3982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DWb8iGxunWGaVvFW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-ege.sdamgia.ru/test?id=839607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yZESBAPTSvEqpBAo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отличаются?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320"/>
          <a:stretch/>
        </p:blipFill>
        <p:spPr>
          <a:xfrm>
            <a:off x="5943599" y="2493962"/>
            <a:ext cx="6261891" cy="43640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1"/>
          <a:stretch/>
        </p:blipFill>
        <p:spPr>
          <a:xfrm>
            <a:off x="0" y="2502724"/>
            <a:ext cx="5564965" cy="4355276"/>
          </a:xfrm>
        </p:spPr>
      </p:pic>
      <p:sp>
        <p:nvSpPr>
          <p:cNvPr id="6" name="Прямоугольник 5"/>
          <p:cNvSpPr/>
          <p:nvPr/>
        </p:nvSpPr>
        <p:spPr>
          <a:xfrm>
            <a:off x="442913" y="1600200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33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" y="1685925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pPr algn="ctr"/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Микроспутник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05537" y="2228857"/>
            <a:ext cx="6357938" cy="277177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памяти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цвета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передачи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для передачи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81238"/>
            <a:ext cx="5752819" cy="3162300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2953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2"/>
            <a:ext cx="10972800" cy="157162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Растровый графический файл содержит цветное изображение  из 256 цветов размером 128*128 точек. Каков объем этого файла?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09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2"/>
            <a:ext cx="10972800" cy="157162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Растровый графический файл содержит цветное изображение  из 256 цветов размером 128*128 точек. Каков объем этого файла?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 bwMode="auto">
              <a:xfrm>
                <a:off x="604838" y="3495677"/>
                <a:ext cx="3038475" cy="306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69900" indent="-469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8050" indent="-436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377950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o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827213" indent="-4381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2971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7543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32115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6687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41259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marL="0" indent="0">
                  <a:buNone/>
                </a:pP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256 цветов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 =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128*128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kern="0" dirty="0">
                    <a:cs typeface="Arial" panose="020B0604020202020204" pitchFamily="34" charset="0"/>
                  </a:rPr>
                  <a:t>I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ru-RU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38" y="3495677"/>
                <a:ext cx="3038475" cy="3062286"/>
              </a:xfrm>
              <a:prstGeom prst="rect">
                <a:avLst/>
              </a:prstGeom>
              <a:blipFill rotWithShape="0">
                <a:blip r:embed="rId2"/>
                <a:stretch>
                  <a:fillRect l="-5010" t="-2584" r="-8417" b="-4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614738" y="3643313"/>
            <a:ext cx="0" cy="28575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71513" y="5843588"/>
            <a:ext cx="29575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9502" t="55078" r="53824" b="16016"/>
          <a:stretch/>
        </p:blipFill>
        <p:spPr>
          <a:xfrm>
            <a:off x="500062" y="3443286"/>
            <a:ext cx="347186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0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2"/>
            <a:ext cx="10972800" cy="157162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Растровый графический файл содержит цветное изображение  из 256 цветов размером 128*128 точек. Каков объем этого файла?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 bwMode="auto">
              <a:xfrm>
                <a:off x="604838" y="3495677"/>
                <a:ext cx="3038475" cy="306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69900" indent="-469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8050" indent="-436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377950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o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827213" indent="-4381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2971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7543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32115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6687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41259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marL="0" indent="0">
                  <a:buNone/>
                </a:pP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256 цветов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 =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128*128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kern="0" dirty="0">
                    <a:cs typeface="Arial" panose="020B0604020202020204" pitchFamily="34" charset="0"/>
                  </a:rPr>
                  <a:t>I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ru-RU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38" y="3495677"/>
                <a:ext cx="3038475" cy="3062286"/>
              </a:xfrm>
              <a:prstGeom prst="rect">
                <a:avLst/>
              </a:prstGeom>
              <a:blipFill rotWithShape="0">
                <a:blip r:embed="rId2"/>
                <a:stretch>
                  <a:fillRect l="-5010" t="-2584" r="-8417" b="-4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614738" y="3643313"/>
            <a:ext cx="0" cy="28575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71513" y="5843588"/>
            <a:ext cx="29575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 bwMode="auto">
              <a:xfrm>
                <a:off x="3729038" y="3490914"/>
                <a:ext cx="8101011" cy="306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69900" indent="-469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8050" indent="-436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377950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o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827213" indent="-4381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2971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7543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32115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6687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4125913" indent="-468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o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marL="0" indent="0"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 = 2</a:t>
                </a:r>
                <a:r>
                  <a:rPr lang="en-US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  <a:sym typeface="Wingdings 3" panose="05040102010807070707" pitchFamily="18" charset="2"/>
                  </a:rPr>
                  <a:t>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256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  <a:sym typeface="Wingdings 3" panose="05040102010807070707" pitchFamily="18" charset="2"/>
                  </a:rPr>
                  <a:t>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b = 8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бит.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  <a:sym typeface="Wingdings 3" panose="05040102010807070707" pitchFamily="18" charset="2"/>
                  </a:rPr>
                  <a:t>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kern="0" dirty="0">
                    <a:cs typeface="Arial" panose="020B0604020202020204" pitchFamily="34" charset="0"/>
                  </a:rPr>
                  <a:t>I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 =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8*128*128 =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*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*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ru-RU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</a:p>
              <a:p>
                <a:pPr marL="0" indent="0">
                  <a:buNone/>
                </a:pP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17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бит = 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kern="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Кб = 16 Кб. 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:r>
                  <a:rPr lang="en-US" sz="3600" kern="0" dirty="0">
                    <a:cs typeface="Arial" panose="020B0604020202020204" pitchFamily="34" charset="0"/>
                  </a:rPr>
                  <a:t>I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= 16 Кб</a:t>
                </a:r>
                <a:r>
                  <a:rPr lang="en-US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ru-RU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9038" y="3490914"/>
                <a:ext cx="8101011" cy="3062286"/>
              </a:xfrm>
              <a:prstGeom prst="rect">
                <a:avLst/>
              </a:prstGeom>
              <a:blipFill rotWithShape="0">
                <a:blip r:embed="rId3"/>
                <a:stretch>
                  <a:fillRect l="-1956" t="-2590" b="-75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502" t="55078" r="14715" b="16016"/>
          <a:stretch/>
        </p:blipFill>
        <p:spPr>
          <a:xfrm>
            <a:off x="500062" y="3443286"/>
            <a:ext cx="1161535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99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547687"/>
            <a:ext cx="10972800" cy="1143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843094"/>
            <a:ext cx="10972800" cy="14858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объем видеопамяти с разрешающей способностью экрана 1152*864 точек и глубиной цвета 16 битов.</a:t>
            </a:r>
          </a:p>
        </p:txBody>
      </p:sp>
    </p:spTree>
    <p:extLst>
      <p:ext uri="{BB962C8B-B14F-4D97-AF65-F5344CB8AC3E}">
        <p14:creationId xmlns:p14="http://schemas.microsoft.com/office/powerpoint/2010/main" val="31554640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547687"/>
            <a:ext cx="10972800" cy="1143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953" t="51953" r="54373" b="18554"/>
          <a:stretch/>
        </p:blipFill>
        <p:spPr>
          <a:xfrm>
            <a:off x="614363" y="3351661"/>
            <a:ext cx="3366584" cy="33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843094"/>
            <a:ext cx="10972800" cy="14858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объем видеопамяти с разрешающей способностью экрана 1152*864 точек и глубиной цвета 16 битов.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8" y="4443415"/>
            <a:ext cx="3429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063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547687"/>
            <a:ext cx="10972800" cy="1143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2.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953" t="51953" r="14165" b="18554"/>
          <a:stretch/>
        </p:blipFill>
        <p:spPr>
          <a:xfrm>
            <a:off x="619125" y="3351658"/>
            <a:ext cx="11485183" cy="33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843094"/>
            <a:ext cx="10972800" cy="14858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объем видеопамяти с разрешающей способностью экрана 1152*864 точек и глубиной цвета 16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8" y="4443415"/>
            <a:ext cx="3429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957389"/>
            <a:ext cx="10972800" cy="152876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максимальную глубину цвета, если количество цветов в палитре не превышает 25.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612" t="52149" r="17350" b="17188"/>
          <a:stretch/>
        </p:blipFill>
        <p:spPr>
          <a:xfrm>
            <a:off x="560960" y="3195011"/>
            <a:ext cx="10285360" cy="3343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4538" y="5286377"/>
            <a:ext cx="3429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23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502" t="43555" r="37994" b="26172"/>
          <a:stretch/>
        </p:blipFill>
        <p:spPr>
          <a:xfrm>
            <a:off x="628650" y="2257425"/>
            <a:ext cx="7686676" cy="40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83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957389"/>
            <a:ext cx="10972800" cy="1528762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фотокамера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микроспутника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производит растровые изображения размером 1200 на 900 пикселей. При этом объём файла с изображением не может превышать 900 Кбайт, упаковка данных не производится. Какое максимальное количество цветов можно использовать в палитре?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21" y="4471987"/>
            <a:ext cx="4132674" cy="2271713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7440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10972800" cy="1143000"/>
          </a:xfrm>
        </p:spPr>
        <p:txBody>
          <a:bodyPr/>
          <a:lstStyle/>
          <a:p>
            <a:pPr algn="ctr"/>
            <a:r>
              <a:rPr lang="ru-RU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Основы графических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87675" y="5821362"/>
            <a:ext cx="6342063" cy="808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Гончаренко </a:t>
            </a:r>
            <a:r>
              <a:rPr lang="ru-RU" dirty="0" smtClean="0"/>
              <a:t>Наталья Николаевна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3" y="1600200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3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09600" y="2173022"/>
            <a:ext cx="3038475" cy="30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Дано: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19500" y="2520683"/>
            <a:ext cx="0" cy="28575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7700" y="3892283"/>
            <a:ext cx="29575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 bwMode="auto">
          <a:xfrm>
            <a:off x="3733800" y="2368284"/>
            <a:ext cx="8101011" cy="30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70835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828802"/>
            <a:ext cx="10763250" cy="152876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Сколько секунд потребуется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микроспутнику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передающему информацию со скоростью 32000 бит/с, чтобы передать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32 ─ цветное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растровое изображение размером 800 на 600 пикселей, при условии что цвет кодируется минимально возможным количеством бит.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71" y="4400549"/>
            <a:ext cx="4132674" cy="2271713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8434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685802"/>
            <a:ext cx="11449050" cy="1528762"/>
          </a:xfrm>
          <a:solidFill>
            <a:schemeClr val="bg1"/>
          </a:solidFill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Сколько секунд потребуется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микроспутнику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передающему информацию со скоростью 32000 бит/с, чтобы передать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32─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цветное растровое изображение размером 800 на 600 пикселей, при условии что цвет кодируется минимально возможным количеством бит.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612" t="52539" r="12738" b="15820"/>
          <a:stretch/>
        </p:blipFill>
        <p:spPr>
          <a:xfrm>
            <a:off x="315496" y="3228976"/>
            <a:ext cx="11760727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6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338" t="40830" r="17933" b="26998"/>
          <a:stretch/>
        </p:blipFill>
        <p:spPr>
          <a:xfrm>
            <a:off x="431308" y="1994394"/>
            <a:ext cx="10967347" cy="38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69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283" t="41211" r="16472" b="15821"/>
          <a:stretch/>
        </p:blipFill>
        <p:spPr>
          <a:xfrm>
            <a:off x="471486" y="1962000"/>
            <a:ext cx="10993742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3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28817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по ссылке: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forms.gle/DWb8iGxunWGaVvFW9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072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57393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Параграф 3.2, пункт 3.2.1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Вопросы и задания после параграфа: №1-3 устно.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Решите задачи на сайте «Решу ЕГЭ» №8396073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https://inf-ege.sdamgia.ru/test?id=8396073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0" y="6000750"/>
            <a:ext cx="2357438" cy="857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99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Анкета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0241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Перейдите по ссылке и ответьте на вопросы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://forms.gle/yZESBAPTSvEqpBAo9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352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3" y="1600200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Компьютерной графикой называют область информационных технологий, в которой компьютер используется как инструмент для синтеза изображений, а также для обработки визуальной информации, полученной из реального мира.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726" y="4003881"/>
            <a:ext cx="3679406" cy="285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839725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произошло с изображением?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s://drasler.ru/wp-content/uploads/2020/02/%D0%9C%D0%B8%D0%BB%D1%8B%D0%B5-%D1%80%D0%B8%D1%81%D1%83%D0%BD%D0%BA%D0%B8-%D0%BF%D0%B8%D0%BA%D0%B0%D1%87%D1%83-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4193" y="3234200"/>
            <a:ext cx="2133878" cy="20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92" y="1828799"/>
            <a:ext cx="5785208" cy="4931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913" y="1600200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1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619125"/>
            <a:ext cx="115919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73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3" y="1600200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852329"/>
            <a:ext cx="5876925" cy="3895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29" y="3021594"/>
            <a:ext cx="5638800" cy="3657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12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62487" y="4366590"/>
            <a:ext cx="3195638" cy="130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" y="1685925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8" y="1176338"/>
            <a:ext cx="10972800" cy="1143000"/>
          </a:xfrm>
        </p:spPr>
        <p:txBody>
          <a:bodyPr/>
          <a:lstStyle/>
          <a:p>
            <a:pPr algn="ctr"/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Дискретная структура изображений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1" y="2814640"/>
            <a:ext cx="11306176" cy="13001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Битовая глубина цвета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двоичный код размером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битов определяет цвет и оттенок каждого отдельного пикселя.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 = 2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6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37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5775" y="1685925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1276350"/>
            <a:ext cx="1097280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Информационный объем  изображения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514" t="45703" r="19656" b="16406"/>
          <a:stretch/>
        </p:blipFill>
        <p:spPr>
          <a:xfrm>
            <a:off x="400050" y="2686050"/>
            <a:ext cx="10150307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46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" y="1685925"/>
            <a:ext cx="11544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0972800" cy="1143000"/>
          </a:xfrm>
        </p:spPr>
        <p:txBody>
          <a:bodyPr/>
          <a:lstStyle/>
          <a:p>
            <a:pPr algn="ctr"/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Микроспутник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050" y="2628907"/>
            <a:ext cx="5614988" cy="277177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характеристики необходимо учитывать при передачи графического изображения?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81238"/>
            <a:ext cx="5752819" cy="3162300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48324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1_Квадрант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1_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2" id="{FD1A3D0C-2B2A-4AC5-9F73-6EE6D0775B91}" vid="{249F178E-74ED-49E8-AECE-D028B182D8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Квадрант 6">
    <a:dk1>
      <a:srgbClr val="000000"/>
    </a:dk1>
    <a:lt1>
      <a:srgbClr val="FFFFFF"/>
    </a:lt1>
    <a:dk2>
      <a:srgbClr val="000000"/>
    </a:dk2>
    <a:lt2>
      <a:srgbClr val="669966"/>
    </a:lt2>
    <a:accent1>
      <a:srgbClr val="CCCCFF"/>
    </a:accent1>
    <a:accent2>
      <a:srgbClr val="9999CC"/>
    </a:accent2>
    <a:accent3>
      <a:srgbClr val="FFFFFF"/>
    </a:accent3>
    <a:accent4>
      <a:srgbClr val="000000"/>
    </a:accent4>
    <a:accent5>
      <a:srgbClr val="E2E2FF"/>
    </a:accent5>
    <a:accent6>
      <a:srgbClr val="8A8AB9"/>
    </a:accent6>
    <a:hlink>
      <a:srgbClr val="000066"/>
    </a:hlink>
    <a:folHlink>
      <a:srgbClr val="33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459</Words>
  <Application>Microsoft Office PowerPoint</Application>
  <PresentationFormat>Широкоэкранный</PresentationFormat>
  <Paragraphs>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Verdana</vt:lpstr>
      <vt:lpstr>Wingdings</vt:lpstr>
      <vt:lpstr>Wingdings 3</vt:lpstr>
      <vt:lpstr>Тема2</vt:lpstr>
      <vt:lpstr>Чем отличаются?</vt:lpstr>
      <vt:lpstr>Основы графических технологий</vt:lpstr>
      <vt:lpstr>Определение </vt:lpstr>
      <vt:lpstr>Что произошло с изображением?</vt:lpstr>
      <vt:lpstr>Презентация PowerPoint</vt:lpstr>
      <vt:lpstr>Презентация PowerPoint</vt:lpstr>
      <vt:lpstr>Дискретная структура изображений</vt:lpstr>
      <vt:lpstr>Информационный объем  изображения</vt:lpstr>
      <vt:lpstr>Микроспутник</vt:lpstr>
      <vt:lpstr>Микроспутник</vt:lpstr>
      <vt:lpstr>Задача 1.</vt:lpstr>
      <vt:lpstr>Задача 1.</vt:lpstr>
      <vt:lpstr>Задача 1.</vt:lpstr>
      <vt:lpstr>Задача 2.</vt:lpstr>
      <vt:lpstr>Задача 2.</vt:lpstr>
      <vt:lpstr>Задача 2.</vt:lpstr>
      <vt:lpstr>Задача 3.</vt:lpstr>
      <vt:lpstr>Задача 3.</vt:lpstr>
      <vt:lpstr>Задача 4.</vt:lpstr>
      <vt:lpstr>Задача 4.</vt:lpstr>
      <vt:lpstr>Задача 5.</vt:lpstr>
      <vt:lpstr>Презентация PowerPoint</vt:lpstr>
      <vt:lpstr>Решение задачи</vt:lpstr>
      <vt:lpstr>Решение задачи</vt:lpstr>
      <vt:lpstr>Проверь себя</vt:lpstr>
      <vt:lpstr>Домашнее задание </vt:lpstr>
      <vt:lpstr>Анкета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графических технологий</dc:title>
  <dc:creator>Denis</dc:creator>
  <cp:lastModifiedBy>Denis</cp:lastModifiedBy>
  <cp:revision>128</cp:revision>
  <cp:lastPrinted>2021-03-16T04:27:58Z</cp:lastPrinted>
  <dcterms:created xsi:type="dcterms:W3CDTF">2021-03-14T13:28:09Z</dcterms:created>
  <dcterms:modified xsi:type="dcterms:W3CDTF">2021-03-18T14:25:23Z</dcterms:modified>
</cp:coreProperties>
</file>