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11111" r="16917" b="10303"/>
          <a:stretch/>
        </p:blipFill>
        <p:spPr bwMode="auto">
          <a:xfrm>
            <a:off x="539552" y="476672"/>
            <a:ext cx="73448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05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1899" r="14053" b="10889"/>
          <a:stretch/>
        </p:blipFill>
        <p:spPr bwMode="auto">
          <a:xfrm>
            <a:off x="862412" y="692696"/>
            <a:ext cx="7309988" cy="540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1882" r="14063" b="10194"/>
          <a:stretch/>
        </p:blipFill>
        <p:spPr bwMode="auto">
          <a:xfrm>
            <a:off x="1174282" y="1309036"/>
            <a:ext cx="5948413" cy="45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2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1813" r="13159" b="9950"/>
          <a:stretch/>
        </p:blipFill>
        <p:spPr bwMode="auto">
          <a:xfrm>
            <a:off x="842784" y="692696"/>
            <a:ext cx="7401624" cy="54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5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3039" r="14876" b="12330"/>
          <a:stretch/>
        </p:blipFill>
        <p:spPr bwMode="auto">
          <a:xfrm>
            <a:off x="1337912" y="933651"/>
            <a:ext cx="5929162" cy="42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8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12048" r="14776" b="10489"/>
          <a:stretch/>
        </p:blipFill>
        <p:spPr bwMode="auto">
          <a:xfrm>
            <a:off x="895148" y="474964"/>
            <a:ext cx="7133235" cy="535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11659" r="15138" b="10724"/>
          <a:stretch/>
        </p:blipFill>
        <p:spPr bwMode="auto">
          <a:xfrm>
            <a:off x="1277219" y="914400"/>
            <a:ext cx="6297864" cy="483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3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11888" r="13430" b="10022"/>
          <a:stretch/>
        </p:blipFill>
        <p:spPr bwMode="auto">
          <a:xfrm>
            <a:off x="1187624" y="620688"/>
            <a:ext cx="6923373" cy="51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3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12144" r="15039" b="10161"/>
          <a:stretch/>
        </p:blipFill>
        <p:spPr bwMode="auto">
          <a:xfrm>
            <a:off x="721894" y="847023"/>
            <a:ext cx="6968691" cy="52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1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t="11445" r="15640" b="10444"/>
          <a:stretch/>
        </p:blipFill>
        <p:spPr bwMode="auto">
          <a:xfrm>
            <a:off x="899592" y="845574"/>
            <a:ext cx="6548285" cy="49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1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11408" r="15021" b="10011"/>
          <a:stretch/>
        </p:blipFill>
        <p:spPr bwMode="auto">
          <a:xfrm>
            <a:off x="1187624" y="980728"/>
            <a:ext cx="6651057" cy="516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5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11969" r="14619" b="10568"/>
          <a:stretch/>
        </p:blipFill>
        <p:spPr bwMode="auto">
          <a:xfrm>
            <a:off x="972152" y="933650"/>
            <a:ext cx="6429676" cy="482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3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9907" r="14290" b="9849"/>
          <a:stretch/>
        </p:blipFill>
        <p:spPr bwMode="auto">
          <a:xfrm>
            <a:off x="1043608" y="620688"/>
            <a:ext cx="6814686" cy="52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3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11711" r="14120" b="10367"/>
          <a:stretch/>
        </p:blipFill>
        <p:spPr bwMode="auto">
          <a:xfrm>
            <a:off x="1043608" y="908182"/>
            <a:ext cx="6651057" cy="49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1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2432" r="15510" b="11033"/>
          <a:stretch/>
        </p:blipFill>
        <p:spPr bwMode="auto">
          <a:xfrm>
            <a:off x="1164657" y="962526"/>
            <a:ext cx="6381550" cy="4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8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1799" r="13900" b="10004"/>
          <a:stretch/>
        </p:blipFill>
        <p:spPr bwMode="auto">
          <a:xfrm>
            <a:off x="1110514" y="980728"/>
            <a:ext cx="6773854" cy="510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15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2020-02-13T12:58:02Z</dcterms:created>
  <dcterms:modified xsi:type="dcterms:W3CDTF">2021-07-19T12:37:58Z</dcterms:modified>
</cp:coreProperties>
</file>