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68" r:id="rId2"/>
    <p:sldId id="273" r:id="rId3"/>
    <p:sldId id="256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0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3715-4DD6-4F28-96D7-C1EE16CAF2A8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AA73E-267D-4680-BA55-A2A603C8C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A73E-267D-4680-BA55-A2A603C8CE7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003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805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794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1068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755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7141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894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0857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114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394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4920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5307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309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47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104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954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0295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52D8B5-F7B4-4073-8477-B74A9F62AAF5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0DCA32-3CB7-4F49-AB4A-61C2C41CB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71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966350/aff557bd-3424-40dc-b470-17d43d4d07a9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2" y="0"/>
            <a:ext cx="114865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41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5203527" y="2697151"/>
            <a:ext cx="1572243" cy="1492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9963154">
            <a:off x="4276620" y="548069"/>
            <a:ext cx="1283477" cy="24489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406515">
            <a:off x="6117884" y="374635"/>
            <a:ext cx="1283477" cy="24569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7334357">
            <a:off x="7060298" y="3277764"/>
            <a:ext cx="1283477" cy="244235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4324017">
            <a:off x="7255440" y="1607884"/>
            <a:ext cx="1283477" cy="24489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6420434">
            <a:off x="3311643" y="2060004"/>
            <a:ext cx="1283477" cy="24869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3908688">
            <a:off x="3864392" y="3563056"/>
            <a:ext cx="1283477" cy="244235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0556771">
            <a:off x="5502162" y="4189898"/>
            <a:ext cx="1283477" cy="22644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399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4.infourok.ru/uploads/ex/0fde/001593ad-86938f0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fde/001593ad-86938f07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41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5164057" y="2690573"/>
            <a:ext cx="1572243" cy="1492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051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41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5170635" y="2690573"/>
            <a:ext cx="1572243" cy="1492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9963154">
            <a:off x="4243728" y="541491"/>
            <a:ext cx="1283477" cy="24489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701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41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5150900" y="2690573"/>
            <a:ext cx="1572243" cy="1492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9963154">
            <a:off x="4223993" y="541491"/>
            <a:ext cx="1283477" cy="24489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406515">
            <a:off x="6065257" y="368057"/>
            <a:ext cx="1283477" cy="24569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35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41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5164057" y="2690573"/>
            <a:ext cx="1572243" cy="1492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9963154">
            <a:off x="4237150" y="541491"/>
            <a:ext cx="1283477" cy="24489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406515">
            <a:off x="6078414" y="368057"/>
            <a:ext cx="1283477" cy="24569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4324017">
            <a:off x="7215970" y="1601306"/>
            <a:ext cx="1283477" cy="24489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4813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41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 14"/>
          <p:cNvSpPr/>
          <p:nvPr/>
        </p:nvSpPr>
        <p:spPr>
          <a:xfrm>
            <a:off x="5177213" y="2697151"/>
            <a:ext cx="1572243" cy="1492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9963154">
            <a:off x="4250306" y="548069"/>
            <a:ext cx="1283477" cy="24489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406515">
            <a:off x="6091570" y="374635"/>
            <a:ext cx="1283477" cy="24569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7334357">
            <a:off x="7033984" y="3277764"/>
            <a:ext cx="1283477" cy="244235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4324017">
            <a:off x="7229126" y="1607884"/>
            <a:ext cx="1283477" cy="24489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977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41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 14"/>
          <p:cNvSpPr/>
          <p:nvPr/>
        </p:nvSpPr>
        <p:spPr>
          <a:xfrm>
            <a:off x="5137743" y="2690573"/>
            <a:ext cx="1572243" cy="1492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9963154">
            <a:off x="4210836" y="541491"/>
            <a:ext cx="1283477" cy="24489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406515">
            <a:off x="6052100" y="368057"/>
            <a:ext cx="1283477" cy="24569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7334357">
            <a:off x="6994514" y="3271186"/>
            <a:ext cx="1283477" cy="244235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4324017">
            <a:off x="7189656" y="1601306"/>
            <a:ext cx="1283477" cy="24489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0556771">
            <a:off x="5436378" y="4183320"/>
            <a:ext cx="1283477" cy="22644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153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41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8759" cy="191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 14"/>
          <p:cNvSpPr/>
          <p:nvPr/>
        </p:nvSpPr>
        <p:spPr>
          <a:xfrm>
            <a:off x="5164056" y="2690573"/>
            <a:ext cx="1572243" cy="1492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9963154">
            <a:off x="4237149" y="541491"/>
            <a:ext cx="1283477" cy="24489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406515">
            <a:off x="6078413" y="368057"/>
            <a:ext cx="1283477" cy="24569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7334357">
            <a:off x="7020827" y="3271186"/>
            <a:ext cx="1283477" cy="244235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4324017">
            <a:off x="7215969" y="1601306"/>
            <a:ext cx="1283477" cy="244892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3908688">
            <a:off x="3824921" y="3556478"/>
            <a:ext cx="1283477" cy="244235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0556771">
            <a:off x="5462691" y="4183320"/>
            <a:ext cx="1283477" cy="226442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413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56</TotalTime>
  <Words>1</Words>
  <Application>Microsoft Office PowerPoint</Application>
  <PresentationFormat>Произвольный</PresentationFormat>
  <Paragraphs>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админ</cp:lastModifiedBy>
  <cp:revision>15</cp:revision>
  <dcterms:created xsi:type="dcterms:W3CDTF">2022-02-23T08:58:09Z</dcterms:created>
  <dcterms:modified xsi:type="dcterms:W3CDTF">2022-03-04T18:04:56Z</dcterms:modified>
</cp:coreProperties>
</file>