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ость\Desktop\2016-2017\с рабочего стола 08.03\эко-отряд\квест\14441234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00174"/>
            <a:ext cx="7772400" cy="371477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Экологический </a:t>
            </a:r>
            <a:r>
              <a:rPr lang="ru-RU" dirty="0" err="1" smtClean="0">
                <a:solidFill>
                  <a:srgbClr val="FFFF00"/>
                </a:solidFill>
              </a:rPr>
              <a:t>квест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«Там, на неведомых дорожках»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«Стань природе другом!»</a:t>
            </a:r>
            <a:endParaRPr lang="ru-RU" dirty="0"/>
          </a:p>
        </p:txBody>
      </p:sp>
      <p:pic>
        <p:nvPicPr>
          <p:cNvPr id="12290" name="Picture 2" descr="C:\Users\Гость\Desktop\2016-2017\с рабочего стола 08.03\эко-отряд\квест\i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Гость\Desktop\world-hands-planet-Favim.com-4839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ость\Desktop\2016-2017\с рабочего стола 08.03\эко-отряд\квест\big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Гость\Desktop\2016-2017\с рабочего стола 08.03\эко-отряд\квест\лес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«Следопыты»</a:t>
            </a:r>
            <a:endParaRPr lang="ru-RU" dirty="0"/>
          </a:p>
        </p:txBody>
      </p:sp>
      <p:pic>
        <p:nvPicPr>
          <p:cNvPr id="3074" name="Picture 2" descr="C:\Users\Гость\Desktop\2016-2017\с рабочего стола 08.03\эко-отряд\квест\1604924_sledy-ptic-i-zverei-na-snegu-fot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40700" y="1600200"/>
            <a:ext cx="44626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«Голоса птиц»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ость\Desktop\2016-2017\с рабочего стола 08.03\эко-отряд\квест\sorok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«Зеленая аптека»</a:t>
            </a:r>
            <a:endParaRPr lang="ru-RU" dirty="0"/>
          </a:p>
        </p:txBody>
      </p:sp>
      <p:pic>
        <p:nvPicPr>
          <p:cNvPr id="7170" name="Picture 2" descr="C:\Users\Гость\Desktop\2016-2017\с рабочего стола 08.03\эко-отряд\квест\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948918"/>
            <a:ext cx="3446204" cy="2909082"/>
          </a:xfrm>
          <a:prstGeom prst="rect">
            <a:avLst/>
          </a:prstGeom>
          <a:noFill/>
        </p:spPr>
      </p:pic>
      <p:pic>
        <p:nvPicPr>
          <p:cNvPr id="4099" name="Picture 3" descr="C:\Users\Гость\Desktop\2016-2017\с рабочего стола 08.03\эко-отряд\квест\chistotel-bolshoy---chelidonium-majus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929066"/>
            <a:ext cx="3502320" cy="2928934"/>
          </a:xfrm>
          <a:prstGeom prst="rect">
            <a:avLst/>
          </a:prstGeom>
          <a:noFill/>
        </p:spPr>
      </p:pic>
      <p:pic>
        <p:nvPicPr>
          <p:cNvPr id="1027" name="Picture 3" descr="C:\Users\Гость\Desktop\2016-2017\с рабочего стола 08.03\эко-отряд\квест\lopuh-lechit-ra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142984"/>
            <a:ext cx="3429024" cy="2692475"/>
          </a:xfrm>
          <a:prstGeom prst="rect">
            <a:avLst/>
          </a:prstGeom>
          <a:noFill/>
        </p:spPr>
      </p:pic>
      <p:pic>
        <p:nvPicPr>
          <p:cNvPr id="1028" name="Picture 4" descr="C:\Users\Гость\Desktop\2016-2017\с рабочего стола 08.03\эко-отряд\квест\ММ-3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1142984"/>
            <a:ext cx="3643338" cy="2732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«Цветочная поляна»</a:t>
            </a:r>
            <a:endParaRPr lang="ru-RU" dirty="0"/>
          </a:p>
        </p:txBody>
      </p:sp>
      <p:pic>
        <p:nvPicPr>
          <p:cNvPr id="8194" name="Picture 2" descr="C:\Users\Гость\Desktop\2016-2017\с рабочего стола 08.03\эко-отряд\квест\719122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3428992" cy="2850774"/>
          </a:xfrm>
          <a:prstGeom prst="rect">
            <a:avLst/>
          </a:prstGeom>
          <a:noFill/>
        </p:spPr>
      </p:pic>
      <p:pic>
        <p:nvPicPr>
          <p:cNvPr id="6" name="Picture 3" descr="C:\Users\Гость\Desktop\2016-2017\с рабочего стола 08.03\эко-отряд\квест\913111x5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142984"/>
            <a:ext cx="3252782" cy="2966537"/>
          </a:xfrm>
          <a:prstGeom prst="rect">
            <a:avLst/>
          </a:prstGeom>
          <a:noFill/>
        </p:spPr>
      </p:pic>
      <p:pic>
        <p:nvPicPr>
          <p:cNvPr id="2050" name="Picture 2" descr="C:\Users\Гость\Desktop\2016-2017\с рабочего стола 08.03\эко-отряд\квест\Гусиный-лу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143380"/>
            <a:ext cx="3603628" cy="2488407"/>
          </a:xfrm>
          <a:prstGeom prst="rect">
            <a:avLst/>
          </a:prstGeom>
          <a:noFill/>
        </p:spPr>
      </p:pic>
      <p:pic>
        <p:nvPicPr>
          <p:cNvPr id="2051" name="Picture 3" descr="C:\Users\Гость\Desktop\2016-2017\с рабочего стола 08.03\эко-отряд\квест\Luti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250529"/>
            <a:ext cx="3476628" cy="2607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Съедобное-несъедобное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9218" name="Picture 2" descr="C:\Users\Гость\Desktop\2016-2017\с рабочего стола 08.03\эко-отряд\квест\1280px-Конново_2007_(000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2"/>
            <a:ext cx="4038600" cy="3214710"/>
          </a:xfrm>
          <a:prstGeom prst="rect">
            <a:avLst/>
          </a:prstGeom>
          <a:noFill/>
        </p:spPr>
      </p:pic>
      <p:pic>
        <p:nvPicPr>
          <p:cNvPr id="9219" name="Picture 3" descr="C:\Users\Гость\Desktop\2016-2017\с рабочего стола 08.03\эко-отряд\квест\m-may-4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228121"/>
            <a:ext cx="4038600" cy="3270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«Грибное лукошко»</a:t>
            </a:r>
            <a:endParaRPr lang="ru-RU" dirty="0"/>
          </a:p>
        </p:txBody>
      </p:sp>
      <p:pic>
        <p:nvPicPr>
          <p:cNvPr id="10242" name="Picture 2" descr="C:\Users\Гость\Desktop\2016-2017\с рабочего стола 08.03\эко-отряд\квест\891389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42099"/>
            <a:ext cx="4038600" cy="2842165"/>
          </a:xfrm>
          <a:prstGeom prst="rect">
            <a:avLst/>
          </a:prstGeom>
          <a:noFill/>
        </p:spPr>
      </p:pic>
      <p:pic>
        <p:nvPicPr>
          <p:cNvPr id="10243" name="Picture 3" descr="C:\Users\Гость\Desktop\2016-2017\с рабочего стола 08.03\эко-отряд\квест\img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29</Words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Экологический квест  «Там, на неведомых дорожках»</vt:lpstr>
      <vt:lpstr>Слайд 2</vt:lpstr>
      <vt:lpstr>Слайд 3</vt:lpstr>
      <vt:lpstr>«Следопыты»</vt:lpstr>
      <vt:lpstr>«Голоса птиц»</vt:lpstr>
      <vt:lpstr>«Зеленая аптека»</vt:lpstr>
      <vt:lpstr>«Цветочная поляна»</vt:lpstr>
      <vt:lpstr>«Съедобное-несъедобное»</vt:lpstr>
      <vt:lpstr>«Грибное лукошко»</vt:lpstr>
      <vt:lpstr>«Стань природе другом!»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Квест «Там, на неведомых дорожках»</dc:title>
  <dc:creator>Гость</dc:creator>
  <cp:lastModifiedBy>Гость</cp:lastModifiedBy>
  <cp:revision>35</cp:revision>
  <dcterms:created xsi:type="dcterms:W3CDTF">2017-03-19T17:03:47Z</dcterms:created>
  <dcterms:modified xsi:type="dcterms:W3CDTF">2017-04-13T17:38:34Z</dcterms:modified>
</cp:coreProperties>
</file>