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stulib.secna.ru/cutenews/data/upimages/zdorov_2017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8354" cy="7054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2.userapi.com/Tco38ZGpcvymAd8ceGKPIdiLzrxCVWwW-o0uDQ/df7oCz2M2Q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6967518" cy="4647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Названия континентов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Фестиваль музыкальных зарядок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berezkasad8.ru/fizkultur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492" y="1785926"/>
            <a:ext cx="877850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Отгадай загадки о здоровье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dou1-usolie.ru/wp-content/uploads/2018/10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85818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Правила здорового образа жизни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www.tyumen-city.ru/files_new/news/2019/05/5ce3b45a44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786742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Лозунг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myslide.ru/documents_4/c36b2987a5a235612494b01f34087cfa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6953245" cy="521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besplatnye-otkrytki.ru/wp-content/uploads/2017/09/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482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Названия континентов</vt:lpstr>
      <vt:lpstr>Фестиваль музыкальных зарядок</vt:lpstr>
      <vt:lpstr>Отгадай загадки о здоровье</vt:lpstr>
      <vt:lpstr>Правила здорового образа жизни</vt:lpstr>
      <vt:lpstr>Лозунг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2020-08-31T15:53:33Z</dcterms:created>
  <dcterms:modified xsi:type="dcterms:W3CDTF">2020-08-31T16:05:52Z</dcterms:modified>
</cp:coreProperties>
</file>