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7" r:id="rId2"/>
    <p:sldId id="292" r:id="rId3"/>
    <p:sldId id="294" r:id="rId4"/>
    <p:sldId id="267" r:id="rId5"/>
    <p:sldId id="270" r:id="rId6"/>
    <p:sldId id="290" r:id="rId7"/>
    <p:sldId id="295" r:id="rId8"/>
    <p:sldId id="289" r:id="rId9"/>
    <p:sldId id="280" r:id="rId10"/>
    <p:sldId id="261" r:id="rId11"/>
    <p:sldId id="284" r:id="rId12"/>
    <p:sldId id="293" r:id="rId13"/>
    <p:sldId id="285" r:id="rId14"/>
    <p:sldId id="286" r:id="rId15"/>
    <p:sldId id="287" r:id="rId16"/>
    <p:sldId id="288" r:id="rId17"/>
    <p:sldId id="282" r:id="rId18"/>
  </p:sldIdLst>
  <p:sldSz cx="9144000" cy="6858000" type="screen4x3"/>
  <p:notesSz cx="6858000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2D6B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4" d="100"/>
          <a:sy n="94" d="100"/>
        </p:scale>
        <p:origin x="444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313137-9753-4D2C-BCCD-2B017B75B659}" type="datetimeFigureOut">
              <a:rPr lang="ru-RU" smtClean="0"/>
              <a:t>25.06.2021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31062E-45AE-49F2-8935-7562E87951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1460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98C8E2-0FF2-4B62-A3A7-E47142B0CB33}" type="datetimeFigureOut">
              <a:rPr lang="ru-RU" smtClean="0"/>
              <a:t>25.06.2021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77194"/>
            <a:ext cx="548640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4B0C53-1DF6-4004-B848-33AD3BEB7E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3115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4B0C53-1DF6-4004-B848-33AD3BEB7E0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96208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 smtClean="0"/>
              <a:t>Кроссенс</a:t>
            </a:r>
            <a:r>
              <a:rPr lang="ru-RU" dirty="0" smtClean="0"/>
              <a:t>.</a:t>
            </a:r>
            <a:r>
              <a:rPr lang="ru-RU" baseline="0" dirty="0" smtClean="0"/>
              <a:t> Каждая картинка открывается по порядку.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4B0C53-1DF6-4004-B848-33AD3BEB7E0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65709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Ответ для задания 1 ряда.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4B0C53-1DF6-4004-B848-33AD3BEB7E0C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10750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Ответ для задания</a:t>
            </a:r>
            <a:r>
              <a:rPr lang="ru-RU" baseline="0" dirty="0" smtClean="0"/>
              <a:t> 2 ряда.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4B0C53-1DF6-4004-B848-33AD3BEB7E0C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25641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Ответ для задания 3 ряда.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4B0C53-1DF6-4004-B848-33AD3BEB7E0C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355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BF21B-B0FB-419E-8EA0-F69A724AF4B8}" type="datetimeFigureOut">
              <a:rPr lang="ru-RU" smtClean="0"/>
              <a:t>25.06.2021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FFEA-22AE-4760-88AD-5452CB186D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7937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BF21B-B0FB-419E-8EA0-F69A724AF4B8}" type="datetimeFigureOut">
              <a:rPr lang="ru-RU" smtClean="0"/>
              <a:t>25.06.2021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FFEA-22AE-4760-88AD-5452CB186D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9836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BF21B-B0FB-419E-8EA0-F69A724AF4B8}" type="datetimeFigureOut">
              <a:rPr lang="ru-RU" smtClean="0"/>
              <a:t>25.06.2021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FFEA-22AE-4760-88AD-5452CB186D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1969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BF21B-B0FB-419E-8EA0-F69A724AF4B8}" type="datetimeFigureOut">
              <a:rPr lang="ru-RU" smtClean="0"/>
              <a:t>25.06.2021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FFEA-22AE-4760-88AD-5452CB186D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775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BF21B-B0FB-419E-8EA0-F69A724AF4B8}" type="datetimeFigureOut">
              <a:rPr lang="ru-RU" smtClean="0"/>
              <a:t>25.06.2021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FFEA-22AE-4760-88AD-5452CB186D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1959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BF21B-B0FB-419E-8EA0-F69A724AF4B8}" type="datetimeFigureOut">
              <a:rPr lang="ru-RU" smtClean="0"/>
              <a:t>25.06.2021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FFEA-22AE-4760-88AD-5452CB186D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871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BF21B-B0FB-419E-8EA0-F69A724AF4B8}" type="datetimeFigureOut">
              <a:rPr lang="ru-RU" smtClean="0"/>
              <a:t>25.06.2021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FFEA-22AE-4760-88AD-5452CB186D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9264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BF21B-B0FB-419E-8EA0-F69A724AF4B8}" type="datetimeFigureOut">
              <a:rPr lang="ru-RU" smtClean="0"/>
              <a:t>25.06.2021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FFEA-22AE-4760-88AD-5452CB186D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6980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BF21B-B0FB-419E-8EA0-F69A724AF4B8}" type="datetimeFigureOut">
              <a:rPr lang="ru-RU" smtClean="0"/>
              <a:t>25.06.2021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FFEA-22AE-4760-88AD-5452CB186D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38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BF21B-B0FB-419E-8EA0-F69A724AF4B8}" type="datetimeFigureOut">
              <a:rPr lang="ru-RU" smtClean="0"/>
              <a:t>25.06.2021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FFEA-22AE-4760-88AD-5452CB186D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9011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BF21B-B0FB-419E-8EA0-F69A724AF4B8}" type="datetimeFigureOut">
              <a:rPr lang="ru-RU" smtClean="0"/>
              <a:t>25.06.2021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FFEA-22AE-4760-88AD-5452CB186D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5355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4BF21B-B0FB-419E-8EA0-F69A724AF4B8}" type="datetimeFigureOut">
              <a:rPr lang="ru-RU" smtClean="0"/>
              <a:t>25.06.2021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05FFEA-22AE-4760-88AD-5452CB186D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72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hyperlink" Target="http://ru.wikipedia.org/wiki/%D0%A1%D0%B8%D0%BC%D0%B2%D0%BE%D0%BB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1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7745" y="0"/>
            <a:ext cx="10119506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86438" y="238914"/>
            <a:ext cx="9860200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Интегрированный урок</a:t>
            </a:r>
          </a:p>
          <a:p>
            <a:pPr algn="ctr"/>
            <a:r>
              <a:rPr lang="ru-RU" sz="6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Физ.культура</a:t>
            </a:r>
            <a:r>
              <a:rPr lang="ru-RU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/математика</a:t>
            </a:r>
            <a:endParaRPr lang="ru-RU" sz="6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75656" y="4725144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135250" y="4725144"/>
            <a:ext cx="74168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Хомколов</a:t>
            </a:r>
            <a:r>
              <a:rPr lang="ru-RU" sz="24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Павел Викторович, учитель физкультуры,</a:t>
            </a:r>
          </a:p>
          <a:p>
            <a:pPr algn="ctr"/>
            <a:r>
              <a:rPr lang="ru-RU" sz="24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Шергина Наталья Александровна,</a:t>
            </a:r>
            <a:r>
              <a:rPr lang="en-US" sz="24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400" i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Иевская Елена Николаевна</a:t>
            </a:r>
          </a:p>
          <a:p>
            <a:pPr algn="ctr"/>
            <a:r>
              <a:rPr lang="ru-RU" sz="24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учителя начальных классов</a:t>
            </a:r>
          </a:p>
          <a:p>
            <a:pPr algn="ctr"/>
            <a:r>
              <a:rPr lang="ru-RU" sz="24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МБОУ СОШ № </a:t>
            </a:r>
            <a:r>
              <a:rPr lang="ru-RU" sz="24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</a:t>
            </a:r>
          </a:p>
          <a:p>
            <a:pPr algn="ctr"/>
            <a:r>
              <a:rPr lang="ru-RU" sz="2400" i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г.Иркутск</a:t>
            </a:r>
            <a:endParaRPr lang="ru-RU" sz="2400" i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3280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L:\олимпиада\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1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71800" y="1124744"/>
            <a:ext cx="54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Олимпийский девиз</a:t>
            </a:r>
            <a:endParaRPr lang="ru-RU" sz="36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9625" y="2060848"/>
            <a:ext cx="8208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«Быстрее, выше, сильнее!»</a:t>
            </a:r>
            <a:endParaRPr lang="ru-RU" sz="48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933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L:\олимпиада\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61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53787" y="164320"/>
            <a:ext cx="3769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Соревнование 1 </a:t>
            </a:r>
            <a:endParaRPr lang="ru-RU" sz="40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36452" y="5863275"/>
            <a:ext cx="58045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i="1" dirty="0" smtClean="0">
                <a:solidFill>
                  <a:srgbClr val="0000FF"/>
                </a:solidFill>
              </a:rPr>
              <a:t>Прыжки с трамплина</a:t>
            </a:r>
            <a:endParaRPr lang="ru-RU" sz="4400" i="1" dirty="0">
              <a:solidFill>
                <a:srgbClr val="0000FF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1023950"/>
            <a:ext cx="6248240" cy="468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81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Трус не играет в хоккей!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24744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08520" y="116632"/>
            <a:ext cx="8944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Физкульминутка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95586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L:\олимпиада\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:\олимпиада\x_a127cf0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188" y="1196752"/>
            <a:ext cx="6444512" cy="446449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03848" y="5661248"/>
            <a:ext cx="3695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i="1" dirty="0" smtClean="0">
                <a:solidFill>
                  <a:srgbClr val="0000FF"/>
                </a:solidFill>
              </a:rPr>
              <a:t>Хоккей с шайбой</a:t>
            </a:r>
            <a:r>
              <a:rPr lang="ru-RU" sz="2400" i="1" dirty="0" smtClean="0">
                <a:solidFill>
                  <a:srgbClr val="0000FF"/>
                </a:solidFill>
              </a:rPr>
              <a:t> </a:t>
            </a:r>
            <a:endParaRPr lang="ru-RU" sz="2400" i="1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34525" y="517449"/>
            <a:ext cx="3769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Соревнование 2 </a:t>
            </a:r>
            <a:endParaRPr lang="ru-RU" sz="40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596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L:\олимпиада\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99925" y="5476377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i="1" dirty="0" smtClean="0">
                <a:solidFill>
                  <a:srgbClr val="0000FF"/>
                </a:solidFill>
              </a:rPr>
              <a:t>Фигурное катание</a:t>
            </a:r>
            <a:r>
              <a:rPr lang="ru-RU" sz="2400" i="1" dirty="0" smtClean="0">
                <a:solidFill>
                  <a:srgbClr val="0000FF"/>
                </a:solidFill>
              </a:rPr>
              <a:t> </a:t>
            </a:r>
            <a:endParaRPr lang="ru-RU" sz="2400" i="1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34525" y="517449"/>
            <a:ext cx="3769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Соревнование 3 </a:t>
            </a:r>
            <a:endParaRPr lang="ru-RU" sz="40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3698" y="1344839"/>
            <a:ext cx="3329211" cy="43352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098" y="1906740"/>
            <a:ext cx="4841509" cy="321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31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L:\олимпиада\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01266" y="5554521"/>
            <a:ext cx="4636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i="1" dirty="0" smtClean="0">
                <a:solidFill>
                  <a:srgbClr val="0000FF"/>
                </a:solidFill>
              </a:rPr>
              <a:t>Конькобежный спорт</a:t>
            </a:r>
            <a:r>
              <a:rPr lang="ru-RU" sz="2400" i="1" dirty="0" smtClean="0">
                <a:solidFill>
                  <a:srgbClr val="0000FF"/>
                </a:solidFill>
              </a:rPr>
              <a:t> </a:t>
            </a:r>
            <a:endParaRPr lang="ru-RU" sz="2400" i="1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34525" y="517449"/>
            <a:ext cx="3769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Соревнование 4 </a:t>
            </a:r>
            <a:endParaRPr lang="ru-RU" sz="40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532" y="1303479"/>
            <a:ext cx="5599841" cy="425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928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L:\олимпиада\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01266" y="5554521"/>
            <a:ext cx="4636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i="1" dirty="0" smtClean="0">
                <a:solidFill>
                  <a:srgbClr val="0000FF"/>
                </a:solidFill>
              </a:rPr>
              <a:t>            Биатлон</a:t>
            </a:r>
            <a:r>
              <a:rPr lang="ru-RU" sz="2400" i="1" dirty="0" smtClean="0">
                <a:solidFill>
                  <a:srgbClr val="0000FF"/>
                </a:solidFill>
              </a:rPr>
              <a:t> </a:t>
            </a:r>
            <a:endParaRPr lang="ru-RU" sz="2400" i="1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34525" y="517449"/>
            <a:ext cx="3769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Соревнование 5 </a:t>
            </a:r>
            <a:endParaRPr lang="ru-RU" sz="40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3" y="1225334"/>
            <a:ext cx="7725962" cy="5121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51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L:\олимпиада\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L:\олимпиада\6a00d83452cb3169e2013488ad9acd970c-320w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76672"/>
            <a:ext cx="4464496" cy="545040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24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6282940"/>
              </p:ext>
            </p:extLst>
          </p:nvPr>
        </p:nvGraphicFramePr>
        <p:xfrm>
          <a:off x="107504" y="188641"/>
          <a:ext cx="8928993" cy="64087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6331">
                  <a:extLst>
                    <a:ext uri="{9D8B030D-6E8A-4147-A177-3AD203B41FA5}">
                      <a16:colId xmlns:a16="http://schemas.microsoft.com/office/drawing/2014/main" val="3941366675"/>
                    </a:ext>
                  </a:extLst>
                </a:gridCol>
                <a:gridCol w="2976331">
                  <a:extLst>
                    <a:ext uri="{9D8B030D-6E8A-4147-A177-3AD203B41FA5}">
                      <a16:colId xmlns:a16="http://schemas.microsoft.com/office/drawing/2014/main" val="1112306827"/>
                    </a:ext>
                  </a:extLst>
                </a:gridCol>
                <a:gridCol w="2976331">
                  <a:extLst>
                    <a:ext uri="{9D8B030D-6E8A-4147-A177-3AD203B41FA5}">
                      <a16:colId xmlns:a16="http://schemas.microsoft.com/office/drawing/2014/main" val="3690322148"/>
                    </a:ext>
                  </a:extLst>
                </a:gridCol>
              </a:tblGrid>
              <a:tr h="213623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5101587"/>
                  </a:ext>
                </a:extLst>
              </a:tr>
              <a:tr h="2136237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6883929"/>
                  </a:ext>
                </a:extLst>
              </a:tr>
              <a:tr h="213623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7856576"/>
                  </a:ext>
                </a:extLst>
              </a:tr>
            </a:tbl>
          </a:graphicData>
        </a:graphic>
      </p:graphicFrame>
      <p:pic>
        <p:nvPicPr>
          <p:cNvPr id="4" name="Picture 2" descr="L:\олимпиада\x_6b8a3e8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72" y="260648"/>
            <a:ext cx="2433373" cy="20162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L:\олимпиада\Oksana2803_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56" y="240736"/>
            <a:ext cx="2884804" cy="20361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L:\олимпиада\biathlon_ostersun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60648"/>
            <a:ext cx="2906944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L:\олимпиада\x_a127cf0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632" y="2420888"/>
            <a:ext cx="2806480" cy="194421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L:\олимпиада\GYI0058979748_crop_450x50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995" y="4496739"/>
            <a:ext cx="2611290" cy="2031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L:\олимпиада\891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804" y="4483481"/>
            <a:ext cx="2518823" cy="2044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509120"/>
            <a:ext cx="2701128" cy="2044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L:\олимпиада\55435613_1266658890_image_37707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61" y="2384697"/>
            <a:ext cx="2589432" cy="1990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/>
          <p:nvPr/>
        </p:nvPicPr>
        <p:blipFill>
          <a:blip r:embed="rId11"/>
          <a:stretch>
            <a:fillRect/>
          </a:stretch>
        </p:blipFill>
        <p:spPr>
          <a:xfrm>
            <a:off x="3205626" y="2564905"/>
            <a:ext cx="2806533" cy="155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023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19506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7186" y="238914"/>
            <a:ext cx="6586739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Математические</a:t>
            </a:r>
          </a:p>
          <a:p>
            <a:pPr algn="ctr"/>
            <a:r>
              <a:rPr lang="ru-RU" sz="6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</a:t>
            </a:r>
            <a:r>
              <a:rPr lang="ru-RU" sz="6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лимпийские игры</a:t>
            </a:r>
            <a:endParaRPr lang="ru-RU" sz="6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75656" y="4725144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615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L:\олимпиада\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2046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116632"/>
            <a:ext cx="4968552" cy="52322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b="1" dirty="0" smtClean="0"/>
              <a:t>Что такое Олимпийские игры? </a:t>
            </a:r>
            <a:endParaRPr lang="ru-RU" sz="2800" b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2121243"/>
            <a:ext cx="8424936" cy="374067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6872" y="736248"/>
            <a:ext cx="89447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/>
              <a:t>Олимпийские игры</a:t>
            </a:r>
            <a:r>
              <a:rPr lang="ru-RU" sz="2800" i="1" dirty="0" smtClean="0"/>
              <a:t>,</a:t>
            </a:r>
            <a:r>
              <a:rPr lang="en-US" sz="2800" i="1" dirty="0" smtClean="0"/>
              <a:t> </a:t>
            </a:r>
            <a:r>
              <a:rPr lang="ru-RU" sz="2800" i="1" dirty="0" smtClean="0"/>
              <a:t>или  </a:t>
            </a:r>
            <a:r>
              <a:rPr lang="ru-RU" sz="2800" b="1" i="1" dirty="0" err="1" smtClean="0"/>
              <a:t>Олимпиа́да</a:t>
            </a:r>
            <a:r>
              <a:rPr lang="ru-RU" sz="2800" i="1" dirty="0" smtClean="0"/>
              <a:t> — крупнейшие международные  спортивные соревнования, которые проводятся каждые четыре года. </a:t>
            </a:r>
            <a:endParaRPr lang="ru-RU" sz="28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139656" y="5674399"/>
            <a:ext cx="89447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 smtClean="0"/>
              <a:t>Традиция проводить спортивные состязания зародилась в </a:t>
            </a:r>
            <a:r>
              <a:rPr lang="ru-RU" sz="2800" b="1" i="1" dirty="0" smtClean="0"/>
              <a:t>Древней Греции</a:t>
            </a:r>
            <a:r>
              <a:rPr lang="ru-RU" sz="2800" i="1" dirty="0" smtClean="0"/>
              <a:t>. </a:t>
            </a:r>
            <a:endParaRPr lang="ru-RU" sz="2800" i="1" dirty="0"/>
          </a:p>
        </p:txBody>
      </p:sp>
    </p:spTree>
    <p:extLst>
      <p:ext uri="{BB962C8B-B14F-4D97-AF65-F5344CB8AC3E}">
        <p14:creationId xmlns:p14="http://schemas.microsoft.com/office/powerpoint/2010/main" val="3871908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L:\олимпиада\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L:\олимпиада\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31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116632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</a:t>
            </a:r>
            <a:r>
              <a:rPr lang="ru-RU" sz="3200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Олимпийская медаль</a:t>
            </a:r>
            <a:endParaRPr lang="ru-RU" sz="32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8104" y="808652"/>
            <a:ext cx="85482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i="1" dirty="0"/>
              <a:t>Олимпийские медали: золотую, серебряную и бронзовую вручают трём спортсменам, показавшим наилучшие результаты в соревновании. </a:t>
            </a:r>
          </a:p>
        </p:txBody>
      </p:sp>
      <p:pic>
        <p:nvPicPr>
          <p:cNvPr id="7170" name="Picture 2" descr="L:\олимпиада\orig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75" y="2187501"/>
            <a:ext cx="2448272" cy="235707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4280" y="4516885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Лондон-212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171" name="Picture 3" descr="L:\олимпиада\1d98b034028d0aee734d02311826ae8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647" y="2996952"/>
            <a:ext cx="2922761" cy="228915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425210" y="5314119"/>
            <a:ext cx="1669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Ванкувер-2010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172" name="Picture 4" descr="L:\олимпиада\beijing_medal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766" y="3457858"/>
            <a:ext cx="2783504" cy="248738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516215" y="5577219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Пекин-2008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00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19506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2276" y="764704"/>
            <a:ext cx="912012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</a:t>
            </a:r>
            <a:r>
              <a:rPr lang="ru-RU" sz="7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лимпийцы, на старт!</a:t>
            </a:r>
            <a:endParaRPr lang="ru-RU" sz="7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75656" y="4725144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77807" y="4494311"/>
            <a:ext cx="82089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Разминка</a:t>
            </a:r>
            <a:endParaRPr lang="ru-RU" sz="66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9700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L:\олимпиада\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2046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76" y="1680347"/>
            <a:ext cx="7784648" cy="345638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907704" y="5725525"/>
            <a:ext cx="55958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i="1" dirty="0" smtClean="0"/>
              <a:t>Это был общегреческий праздник.</a:t>
            </a:r>
            <a:endParaRPr lang="ru-RU" sz="2800" i="1" dirty="0"/>
          </a:p>
        </p:txBody>
      </p:sp>
      <p:sp>
        <p:nvSpPr>
          <p:cNvPr id="2" name="TextBox 1"/>
          <p:cNvSpPr txBox="1"/>
          <p:nvPr/>
        </p:nvSpPr>
        <p:spPr>
          <a:xfrm>
            <a:off x="99605" y="427260"/>
            <a:ext cx="89447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 smtClean="0"/>
              <a:t>Традиция проводить спортивные состязания зародилась в </a:t>
            </a:r>
            <a:r>
              <a:rPr lang="ru-RU" sz="2800" b="1" i="1" dirty="0" smtClean="0"/>
              <a:t>Древней Греции</a:t>
            </a:r>
            <a:r>
              <a:rPr lang="ru-RU" sz="2800" i="1" dirty="0" smtClean="0"/>
              <a:t>. </a:t>
            </a:r>
            <a:endParaRPr lang="ru-RU" sz="2800" i="1" dirty="0"/>
          </a:p>
        </p:txBody>
      </p:sp>
    </p:spTree>
    <p:extLst>
      <p:ext uri="{BB962C8B-B14F-4D97-AF65-F5344CB8AC3E}">
        <p14:creationId xmlns:p14="http://schemas.microsoft.com/office/powerpoint/2010/main" val="65611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3" descr="250px-Olympic_flag_sv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527702"/>
            <a:ext cx="32099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146679" y="4767320"/>
            <a:ext cx="5719763" cy="2032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Arial" charset="0"/>
                <a:hlinkClick r:id="rId4" tooltip="Символ"/>
              </a:rPr>
              <a:t>Символ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 Олимпийских игр — пять скреплённых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колец, символизирующих объединение пяти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частей света в олимпийском движении.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Цвет колец в верхнем ряду — </a:t>
            </a:r>
            <a:r>
              <a:rPr lang="ru-RU" b="1" dirty="0">
                <a:solidFill>
                  <a:srgbClr val="0070C0"/>
                </a:solidFill>
                <a:latin typeface="Arial" charset="0"/>
              </a:rPr>
              <a:t>голубой для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>
                <a:solidFill>
                  <a:srgbClr val="0070C0"/>
                </a:solidFill>
                <a:latin typeface="Arial" charset="0"/>
              </a:rPr>
              <a:t>Европы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, </a:t>
            </a:r>
            <a:r>
              <a:rPr lang="ru-RU" b="1" dirty="0">
                <a:latin typeface="Arial" charset="0"/>
              </a:rPr>
              <a:t>чёрный для </a:t>
            </a:r>
            <a:r>
              <a:rPr lang="ru-RU" b="1" u="sng" dirty="0">
                <a:latin typeface="Arial" charset="0"/>
              </a:rPr>
              <a:t>Африки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, </a:t>
            </a:r>
            <a:r>
              <a:rPr lang="ru-RU" b="1" dirty="0">
                <a:solidFill>
                  <a:srgbClr val="FF0000"/>
                </a:solidFill>
                <a:latin typeface="Arial" charset="0"/>
              </a:rPr>
              <a:t>красный для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ru-RU" b="1" u="sng" dirty="0">
                <a:solidFill>
                  <a:srgbClr val="FF0000"/>
                </a:solidFill>
                <a:latin typeface="Arial" charset="0"/>
              </a:rPr>
              <a:t>Америки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, в нижнем ряду — </a:t>
            </a:r>
            <a:r>
              <a:rPr lang="ru-RU" b="1" dirty="0">
                <a:solidFill>
                  <a:srgbClr val="FFC000"/>
                </a:solidFill>
                <a:latin typeface="Arial" charset="0"/>
              </a:rPr>
              <a:t>жёлтый для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>
                <a:solidFill>
                  <a:srgbClr val="FFC000"/>
                </a:solidFill>
                <a:latin typeface="Arial" charset="0"/>
              </a:rPr>
              <a:t>Азии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, </a:t>
            </a:r>
            <a:r>
              <a:rPr lang="ru-RU" b="1" dirty="0">
                <a:solidFill>
                  <a:srgbClr val="008000"/>
                </a:solidFill>
                <a:latin typeface="Arial" charset="0"/>
              </a:rPr>
              <a:t>зелёный для </a:t>
            </a:r>
            <a:r>
              <a:rPr lang="ru-RU" b="1" u="sng" dirty="0">
                <a:solidFill>
                  <a:srgbClr val="008000"/>
                </a:solidFill>
                <a:latin typeface="Arial" charset="0"/>
              </a:rPr>
              <a:t>Австралии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. </a:t>
            </a:r>
          </a:p>
        </p:txBody>
      </p:sp>
      <p:pic>
        <p:nvPicPr>
          <p:cNvPr id="7172" name="Picture 6" descr="C:\Documents and Settings\ЮльчиК\Рабочий стол\632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64" y="188913"/>
            <a:ext cx="7488237" cy="4535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Кольцо 1"/>
          <p:cNvSpPr/>
          <p:nvPr/>
        </p:nvSpPr>
        <p:spPr>
          <a:xfrm>
            <a:off x="4173230" y="603926"/>
            <a:ext cx="1150938" cy="1192213"/>
          </a:xfrm>
          <a:prstGeom prst="donut">
            <a:avLst>
              <a:gd name="adj" fmla="val 66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Кольцо 2"/>
          <p:cNvSpPr/>
          <p:nvPr/>
        </p:nvSpPr>
        <p:spPr>
          <a:xfrm>
            <a:off x="3756357" y="1764294"/>
            <a:ext cx="1325563" cy="1368425"/>
          </a:xfrm>
          <a:prstGeom prst="donut">
            <a:avLst>
              <a:gd name="adj" fmla="val 7276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Кольцо 3"/>
          <p:cNvSpPr/>
          <p:nvPr/>
        </p:nvSpPr>
        <p:spPr>
          <a:xfrm>
            <a:off x="887761" y="548680"/>
            <a:ext cx="2232248" cy="3024336"/>
          </a:xfrm>
          <a:prstGeom prst="donut">
            <a:avLst>
              <a:gd name="adj" fmla="val 6480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0000"/>
              </a:solidFill>
            </a:endParaRPr>
          </a:p>
        </p:txBody>
      </p:sp>
      <p:sp>
        <p:nvSpPr>
          <p:cNvPr id="5" name="Кольцо 4"/>
          <p:cNvSpPr/>
          <p:nvPr/>
        </p:nvSpPr>
        <p:spPr>
          <a:xfrm>
            <a:off x="5302497" y="164049"/>
            <a:ext cx="2087562" cy="2232025"/>
          </a:xfrm>
          <a:prstGeom prst="donut">
            <a:avLst>
              <a:gd name="adj" fmla="val 4982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B050"/>
              </a:solidFill>
            </a:endParaRPr>
          </a:p>
        </p:txBody>
      </p:sp>
      <p:sp>
        <p:nvSpPr>
          <p:cNvPr id="6" name="Кольцо 5"/>
          <p:cNvSpPr/>
          <p:nvPr/>
        </p:nvSpPr>
        <p:spPr>
          <a:xfrm>
            <a:off x="6656165" y="2603862"/>
            <a:ext cx="1490663" cy="1584325"/>
          </a:xfrm>
          <a:prstGeom prst="donut">
            <a:avLst>
              <a:gd name="adj" fmla="val 9359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2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L:\олимпиада\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8" y="332656"/>
            <a:ext cx="8496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smtClean="0"/>
              <a:t>Россия стала хозяйкой Олимпиады зимой в </a:t>
            </a:r>
            <a:r>
              <a:rPr lang="ru-RU" sz="2400" b="1" i="1" dirty="0" smtClean="0"/>
              <a:t>2014 году</a:t>
            </a:r>
            <a:r>
              <a:rPr lang="ru-RU" sz="2400" i="1" dirty="0" smtClean="0"/>
              <a:t>. Эти  Игры прошли в городе </a:t>
            </a:r>
            <a:r>
              <a:rPr lang="ru-RU" sz="2400" b="1" i="1" dirty="0" smtClean="0"/>
              <a:t>Сочи</a:t>
            </a:r>
            <a:r>
              <a:rPr lang="ru-RU" sz="2400" i="1" dirty="0" smtClean="0"/>
              <a:t>. </a:t>
            </a:r>
            <a:endParaRPr lang="ru-RU" sz="2400" i="1" dirty="0"/>
          </a:p>
        </p:txBody>
      </p:sp>
      <p:pic>
        <p:nvPicPr>
          <p:cNvPr id="5124" name="Picture 4" descr="L:\олимпиада\70423078_vv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161924"/>
            <a:ext cx="2016223" cy="274549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L:\олимпиада\800px-Stamps_of_Russia_2012_No_1559-61_Mascots_2014_Winter_Olympic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60" y="4045568"/>
            <a:ext cx="3888432" cy="251127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:\олимпиада\sochi_2014_stadiu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861048"/>
            <a:ext cx="3840427" cy="288032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:\олимпиада\466x10000_out__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353" y="2411478"/>
            <a:ext cx="2877135" cy="192023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L:\олимпиада\08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410" y="1216033"/>
            <a:ext cx="3413742" cy="192023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58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1331</TotalTime>
  <Words>188</Words>
  <Application>Microsoft Office PowerPoint</Application>
  <PresentationFormat>Экран (4:3)</PresentationFormat>
  <Paragraphs>55</Paragraphs>
  <Slides>17</Slides>
  <Notes>5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0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Kossmoss</dc:creator>
  <cp:lastModifiedBy>Елена Николаевна Иевская</cp:lastModifiedBy>
  <cp:revision>120</cp:revision>
  <cp:lastPrinted>2021-01-18T04:54:39Z</cp:lastPrinted>
  <dcterms:created xsi:type="dcterms:W3CDTF">2012-08-28T13:03:45Z</dcterms:created>
  <dcterms:modified xsi:type="dcterms:W3CDTF">2021-06-25T10:37:46Z</dcterms:modified>
</cp:coreProperties>
</file>