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5E00-2252-4EF3-83B2-5C843653720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AB38B014-354F-409C-8F25-1C94146E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5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5E00-2252-4EF3-83B2-5C843653720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AB38B014-354F-409C-8F25-1C94146E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51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5E00-2252-4EF3-83B2-5C843653720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AB38B014-354F-409C-8F25-1C94146E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282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5E00-2252-4EF3-83B2-5C843653720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B38B014-354F-409C-8F25-1C94146EEB8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8913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5E00-2252-4EF3-83B2-5C843653720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B38B014-354F-409C-8F25-1C94146E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769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5E00-2252-4EF3-83B2-5C843653720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B014-354F-409C-8F25-1C94146E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309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5E00-2252-4EF3-83B2-5C843653720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B014-354F-409C-8F25-1C94146E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676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5E00-2252-4EF3-83B2-5C843653720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B014-354F-409C-8F25-1C94146E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82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9DC5E00-2252-4EF3-83B2-5C843653720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AB38B014-354F-409C-8F25-1C94146E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04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5E00-2252-4EF3-83B2-5C843653720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B014-354F-409C-8F25-1C94146E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89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5E00-2252-4EF3-83B2-5C843653720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AB38B014-354F-409C-8F25-1C94146E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94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5E00-2252-4EF3-83B2-5C843653720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B014-354F-409C-8F25-1C94146E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3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5E00-2252-4EF3-83B2-5C843653720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B014-354F-409C-8F25-1C94146E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95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5E00-2252-4EF3-83B2-5C843653720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B014-354F-409C-8F25-1C94146E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1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5E00-2252-4EF3-83B2-5C843653720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B014-354F-409C-8F25-1C94146E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37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5E00-2252-4EF3-83B2-5C843653720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B014-354F-409C-8F25-1C94146E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94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5E00-2252-4EF3-83B2-5C843653720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B014-354F-409C-8F25-1C94146E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89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C5E00-2252-4EF3-83B2-5C843653720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8B014-354F-409C-8F25-1C94146E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1732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4_dsS5-lM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ЗНАТОКИ ПРОИЗВЕДЕНИЙ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БИАНКИ ВИТАЛИЯ ВАЛЕНТИНОВИЧА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4759" y="1934818"/>
            <a:ext cx="5150878" cy="492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8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Чтоб червяков и букашек из травы доставать.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9086" y="1961322"/>
            <a:ext cx="7359736" cy="489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9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Не вьёт, а высиживает яйца прямо на земле.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746" y="1948070"/>
            <a:ext cx="7364894" cy="490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3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Он им круглый год семечки из шишек вылущивает.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347" y="2127872"/>
            <a:ext cx="6156647" cy="46174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53" y="2449991"/>
            <a:ext cx="5979500" cy="398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0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Синичка – ремез.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877" y="2190854"/>
            <a:ext cx="5096681" cy="4434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885" y="1834166"/>
            <a:ext cx="3581123" cy="47908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829878" y="2336873"/>
            <a:ext cx="6464304" cy="359931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12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Вертишейка. </a:t>
            </a:r>
            <a:r>
              <a:rPr lang="en-US" dirty="0">
                <a:solidFill>
                  <a:srgbClr val="FFFF00"/>
                </a:solidFill>
              </a:rPr>
              <a:t>https://www.youtube.com/watch?v=amRhdQGupcI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042" y="1974575"/>
            <a:ext cx="8340033" cy="469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0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Как </a:t>
            </a:r>
            <a:r>
              <a:rPr lang="ru-RU" dirty="0" err="1" smtClean="0">
                <a:solidFill>
                  <a:srgbClr val="FFFF00"/>
                </a:solidFill>
              </a:rPr>
              <a:t>муравьишка</a:t>
            </a:r>
            <a:r>
              <a:rPr lang="ru-RU" dirty="0" smtClean="0">
                <a:solidFill>
                  <a:srgbClr val="FFFF00"/>
                </a:solidFill>
              </a:rPr>
              <a:t> домой спешил.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www.youtube.com/watch?v=14_dsS5-lMU</a:t>
            </a:r>
            <a:endParaRPr lang="ru-RU" dirty="0" smtClean="0"/>
          </a:p>
          <a:p>
            <a:endParaRPr lang="ru-RU" dirty="0"/>
          </a:p>
          <a:p>
            <a:r>
              <a:rPr lang="en-US" dirty="0"/>
              <a:t>http://multonlain.ru/kak-muravjishka-domoy-speshil-muljtfiljm-smotretj-muljtfiljm-onlayn-besplatno.html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8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774" y="0"/>
            <a:ext cx="6868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0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Птица бросает гнездо.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8" y="2025904"/>
            <a:ext cx="6837871" cy="4832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1482" r="23414"/>
          <a:stretch/>
        </p:blipFill>
        <p:spPr>
          <a:xfrm>
            <a:off x="7288695" y="2006708"/>
            <a:ext cx="4492487" cy="487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6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На лёгкую плетёную корзиночку.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4088" y="1834166"/>
            <a:ext cx="7266651" cy="484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4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Хвостом.</a:t>
            </a:r>
            <a:r>
              <a:rPr lang="en-US" dirty="0">
                <a:solidFill>
                  <a:srgbClr val="FFFF00"/>
                </a:solidFill>
              </a:rPr>
              <a:t> https://www.youtube.com/watch?v=8uZc8UXW8VU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1072" y="2027584"/>
            <a:ext cx="6819410" cy="483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0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Выпь.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5523" y="2027584"/>
            <a:ext cx="7109804" cy="483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3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Зимородок. Рыбий дом.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340" y="2013288"/>
            <a:ext cx="6209170" cy="46568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417" y="2003762"/>
            <a:ext cx="4273264" cy="46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0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Козявок из тины доставать удобно.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1819" y="1961322"/>
            <a:ext cx="6070262" cy="489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5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Длинный и загнутый к верху, в воде живность поддевать.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1843" y="2072705"/>
            <a:ext cx="4593138" cy="459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2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192</TotalTime>
  <Words>87</Words>
  <Application>Microsoft Office PowerPoint</Application>
  <PresentationFormat>Широкоэкранный</PresentationFormat>
  <Paragraphs>17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Trebuchet MS</vt:lpstr>
      <vt:lpstr>Берлин</vt:lpstr>
      <vt:lpstr>ЗНАТОКИ ПРОИЗВЕДЕНИЙ  БИАНКИ ВИТАЛИЯ ВАЛЕНТИНОВИЧА</vt:lpstr>
      <vt:lpstr>Презентация PowerPoint</vt:lpstr>
      <vt:lpstr>Птица бросает гнездо.</vt:lpstr>
      <vt:lpstr>На лёгкую плетёную корзиночку.</vt:lpstr>
      <vt:lpstr>Хвостом. https://www.youtube.com/watch?v=8uZc8UXW8VU</vt:lpstr>
      <vt:lpstr>Выпь.</vt:lpstr>
      <vt:lpstr>Зимородок. Рыбий дом.</vt:lpstr>
      <vt:lpstr>Козявок из тины доставать удобно.</vt:lpstr>
      <vt:lpstr>Длинный и загнутый к верху, в воде живность поддевать.</vt:lpstr>
      <vt:lpstr>Чтоб червяков и букашек из травы доставать.</vt:lpstr>
      <vt:lpstr>Не вьёт, а высиживает яйца прямо на земле.</vt:lpstr>
      <vt:lpstr>Он им круглый год семечки из шишек вылущивает.</vt:lpstr>
      <vt:lpstr>Синичка – ремез.</vt:lpstr>
      <vt:lpstr>Вертишейка. https://www.youtube.com/watch?v=amRhdQGupcI</vt:lpstr>
      <vt:lpstr>Как муравьишка домой спешил.</vt:lpstr>
    </vt:vector>
  </TitlesOfParts>
  <Company>Первая Московская гимназия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ЗНАТОКИ ПРОИЗВЕДЕНИЙ  БИАНКИ ВИТАЛИЯ ВАЛЕНТИНОВИЧА</dc:title>
  <dc:creator>Заикина Ю.П.</dc:creator>
  <cp:lastModifiedBy>Заикина Ю.П.</cp:lastModifiedBy>
  <cp:revision>9</cp:revision>
  <dcterms:created xsi:type="dcterms:W3CDTF">2019-02-27T16:22:40Z</dcterms:created>
  <dcterms:modified xsi:type="dcterms:W3CDTF">2021-05-17T16:16:13Z</dcterms:modified>
</cp:coreProperties>
</file>