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8" r:id="rId5"/>
    <p:sldId id="279" r:id="rId6"/>
    <p:sldId id="280" r:id="rId7"/>
    <p:sldId id="276" r:id="rId8"/>
    <p:sldId id="272" r:id="rId9"/>
    <p:sldId id="277" r:id="rId10"/>
    <p:sldId id="271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08532E-9B78-4F61-8B66-44A7784609AA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901625-6B9E-405F-80F8-A3C12AFA67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Бабочки из пластиковой бутылки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6000768"/>
            <a:ext cx="5857916" cy="6810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Учитель технологии МОУ-СОШ №4 г. Маркса </a:t>
            </a:r>
          </a:p>
          <a:p>
            <a:pPr algn="ctr">
              <a:buNone/>
            </a:pPr>
            <a:r>
              <a:rPr lang="ru-RU" dirty="0" smtClean="0"/>
              <a:t>Сергиенко Марина Петровна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7864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3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876"/>
            <a:ext cx="585788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471490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6672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65212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64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204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Шаблоны бабочек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52928" cy="559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88640"/>
            <a:ext cx="43548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501008"/>
            <a:ext cx="388843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3429000"/>
            <a:ext cx="42119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42853"/>
            <a:ext cx="428514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356992"/>
            <a:ext cx="431706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5720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86067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34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85774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176464" cy="45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45275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93</TotalTime>
  <Words>17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</vt:lpstr>
      <vt:lpstr>Бабочки из пластиковой бутылки</vt:lpstr>
      <vt:lpstr>Слайд 2</vt:lpstr>
      <vt:lpstr>Шаблоны бабочек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~</dc:creator>
  <cp:lastModifiedBy>Марина</cp:lastModifiedBy>
  <cp:revision>12</cp:revision>
  <dcterms:created xsi:type="dcterms:W3CDTF">2014-04-10T10:15:03Z</dcterms:created>
  <dcterms:modified xsi:type="dcterms:W3CDTF">2021-03-15T08:51:28Z</dcterms:modified>
</cp:coreProperties>
</file>