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351" r:id="rId3"/>
    <p:sldId id="317" r:id="rId4"/>
    <p:sldId id="318" r:id="rId5"/>
    <p:sldId id="319" r:id="rId6"/>
    <p:sldId id="320" r:id="rId7"/>
    <p:sldId id="321" r:id="rId8"/>
    <p:sldId id="341" r:id="rId9"/>
    <p:sldId id="342" r:id="rId10"/>
    <p:sldId id="343" r:id="rId11"/>
    <p:sldId id="344" r:id="rId12"/>
    <p:sldId id="345" r:id="rId13"/>
    <p:sldId id="355" r:id="rId14"/>
    <p:sldId id="322" r:id="rId15"/>
    <p:sldId id="323" r:id="rId16"/>
    <p:sldId id="324" r:id="rId17"/>
    <p:sldId id="325" r:id="rId18"/>
    <p:sldId id="326" r:id="rId19"/>
    <p:sldId id="346" r:id="rId20"/>
    <p:sldId id="347" r:id="rId21"/>
    <p:sldId id="348" r:id="rId22"/>
    <p:sldId id="349" r:id="rId23"/>
    <p:sldId id="350" r:id="rId24"/>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BFD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24" autoAdjust="0"/>
  </p:normalViewPr>
  <p:slideViewPr>
    <p:cSldViewPr>
      <p:cViewPr varScale="1">
        <p:scale>
          <a:sx n="83" d="100"/>
          <a:sy n="83" d="100"/>
        </p:scale>
        <p:origin x="-45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7EAF463A-BC7C-46EE-9F1E-7F377CCA4891}" type="datetimeFigureOut">
              <a:rPr lang="en-US" smtClean="0"/>
              <a:pPr/>
              <a:t>12/14/2019</a:t>
            </a:fld>
            <a:endParaRPr lang="en-US"/>
          </a:p>
        </p:txBody>
      </p:sp>
      <p:sp>
        <p:nvSpPr>
          <p:cNvPr id="19" name="Нижний колонтитул 18"/>
          <p:cNvSpPr>
            <a:spLocks noGrp="1"/>
          </p:cNvSpPr>
          <p:nvPr>
            <p:ph type="ftr" sz="quarter" idx="11"/>
          </p:nvPr>
        </p:nvSpPr>
        <p:spPr/>
        <p:txBody>
          <a:bodyPr/>
          <a:lstStyle/>
          <a:p>
            <a:endParaRPr lang="en-US"/>
          </a:p>
        </p:txBody>
      </p:sp>
      <p:sp>
        <p:nvSpPr>
          <p:cNvPr id="27" name="Номер слайда 2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12/14/2019</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12/14/2019</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12/14/2019</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7EAF463A-BC7C-46EE-9F1E-7F377CCA4891}" type="datetimeFigureOut">
              <a:rPr lang="en-US" smtClean="0"/>
              <a:pPr/>
              <a:t>12/14/2019</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12/14/2019</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7EAF463A-BC7C-46EE-9F1E-7F377CCA4891}" type="datetimeFigureOut">
              <a:rPr lang="en-US" smtClean="0"/>
              <a:pPr/>
              <a:t>12/14/2019</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7EAF463A-BC7C-46EE-9F1E-7F377CCA4891}" type="datetimeFigureOut">
              <a:rPr lang="en-US" smtClean="0"/>
              <a:pPr/>
              <a:t>12/14/2019</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EAF463A-BC7C-46EE-9F1E-7F377CCA4891}" type="datetimeFigureOut">
              <a:rPr lang="en-US" smtClean="0"/>
              <a:pPr/>
              <a:t>12/14/2019</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12/14/2019</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7EAF463A-BC7C-46EE-9F1E-7F377CCA4891}" type="datetimeFigureOut">
              <a:rPr lang="en-US" smtClean="0"/>
              <a:pPr/>
              <a:t>12/14/2019</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a:xfrm>
            <a:off x="8077200" y="6356350"/>
            <a:ext cx="609600" cy="365125"/>
          </a:xfrm>
        </p:spPr>
        <p:txBody>
          <a:bodyPr/>
          <a:lstStyle/>
          <a:p>
            <a:fld id="{A483448D-3A78-4528-A469-B745A65DA480}" type="slidenum">
              <a:rPr lang="en-US" smtClean="0"/>
              <a:pPr/>
              <a:t>‹#›</a:t>
            </a:fld>
            <a:endParaRPr lang="en-US"/>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40000"/>
            <a:lum/>
          </a:blip>
          <a:srcRect/>
          <a:tile tx="0" ty="0" sx="100000" sy="100000" flip="none" algn="tl"/>
        </a:blipFill>
        <a:effectLst/>
      </p:bgPr>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EAF463A-BC7C-46EE-9F1E-7F377CCA4891}" type="datetimeFigureOut">
              <a:rPr lang="en-US" smtClean="0"/>
              <a:pPr/>
              <a:t>12/14/2019</a:t>
            </a:fld>
            <a:endParaRPr lang="en-US"/>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483448D-3A78-4528-A469-B745A65DA480}" type="slidenum">
              <a:rPr lang="en-US" smtClean="0"/>
              <a:pPr/>
              <a:t>‹#›</a:t>
            </a:fld>
            <a:endParaRPr lang="en-US"/>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www.smayli.ru/data/smiles/pticia-784.gif"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www.smayli.ru/data/smiles/pticia-784.gif" TargetMode="Externa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1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2.wav"/><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2.xml.rels><?xml version="1.0" encoding="UTF-8" standalone="yes"?>
<Relationships xmlns="http://schemas.openxmlformats.org/package/2006/relationships"><Relationship Id="rId3" Type="http://schemas.openxmlformats.org/officeDocument/2006/relationships/hyperlink" Target="http://www.smayli.ru/data/smiles/pticia-784.gif" TargetMode="Externa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2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2.wav"/><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09600" y="914400"/>
            <a:ext cx="6934200" cy="4419600"/>
          </a:xfrm>
        </p:spPr>
        <p:txBody>
          <a:bodyPr>
            <a:noAutofit/>
          </a:bodyPr>
          <a:lstStyle/>
          <a:p>
            <a:pPr algn="l"/>
            <a:r>
              <a:rPr lang="ru-RU" sz="13000" dirty="0" smtClean="0">
                <a:solidFill>
                  <a:schemeClr val="accent3">
                    <a:lumMod val="50000"/>
                  </a:schemeClr>
                </a:solidFill>
                <a:latin typeface="Comic Sans MS" pitchFamily="66" charset="0"/>
              </a:rPr>
              <a:t>СВОЯ ИГРА</a:t>
            </a:r>
            <a:endParaRPr lang="ru-RU" sz="13000" dirty="0">
              <a:solidFill>
                <a:schemeClr val="accent3">
                  <a:lumMod val="50000"/>
                </a:schemeClr>
              </a:solidFill>
              <a:latin typeface="Comic Sans MS" pitchFamily="66" charset="0"/>
            </a:endParaRPr>
          </a:p>
        </p:txBody>
      </p:sp>
      <p:pic>
        <p:nvPicPr>
          <p:cNvPr id="4" name="i-main-pic" descr="Картинка 77 из 6087">
            <a:hlinkClick r:id="rId2" tgtFrame="_blank"/>
          </p:cNvPr>
          <p:cNvPicPr/>
          <p:nvPr/>
        </p:nvPicPr>
        <p:blipFill>
          <a:blip r:embed="rId3" cstate="print"/>
          <a:srcRect/>
          <a:stretch>
            <a:fillRect/>
          </a:stretch>
        </p:blipFill>
        <p:spPr bwMode="auto">
          <a:xfrm>
            <a:off x="5787390" y="1447800"/>
            <a:ext cx="2971800" cy="3810000"/>
          </a:xfrm>
          <a:prstGeom prst="rect">
            <a:avLst/>
          </a:prstGeom>
          <a:noFill/>
          <a:ln w="9525">
            <a:noFill/>
            <a:miter lim="800000"/>
            <a:headEnd/>
            <a:tailEnd/>
          </a:ln>
        </p:spPr>
      </p:pic>
      <p:sp>
        <p:nvSpPr>
          <p:cNvPr id="5" name="TextBox 4"/>
          <p:cNvSpPr txBox="1"/>
          <p:nvPr/>
        </p:nvSpPr>
        <p:spPr>
          <a:xfrm>
            <a:off x="762000" y="5638800"/>
            <a:ext cx="7772400" cy="1015663"/>
          </a:xfrm>
          <a:prstGeom prst="rect">
            <a:avLst/>
          </a:prstGeom>
          <a:noFill/>
        </p:spPr>
        <p:txBody>
          <a:bodyPr wrap="square" rtlCol="0">
            <a:spAutoFit/>
          </a:bodyPr>
          <a:lstStyle/>
          <a:p>
            <a:pPr algn="ctr"/>
            <a:r>
              <a:rPr lang="ru-RU" sz="6000" b="1" dirty="0" smtClean="0">
                <a:solidFill>
                  <a:srgbClr val="FF0000"/>
                </a:solidFill>
                <a:latin typeface="Comic Sans MS" pitchFamily="66" charset="0"/>
              </a:rPr>
              <a:t>КРАСНЫЙ РАУНД</a:t>
            </a:r>
            <a:endParaRPr lang="ru-RU" sz="6000" b="1" dirty="0">
              <a:solidFill>
                <a:srgbClr val="FF0000"/>
              </a:solidFill>
              <a:latin typeface="Comic Sans MS" pitchFamily="66"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3" presetClass="entr" presetSubtype="5"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linds(vertical)">
                                      <p:cBhvr>
                                        <p:cTn id="11"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0"/>
            <a:ext cx="7851648" cy="2514600"/>
          </a:xfrm>
        </p:spPr>
        <p:txBody>
          <a:bodyPr anchor="ctr"/>
          <a:lstStyle/>
          <a:p>
            <a:pPr algn="ctr"/>
            <a:r>
              <a:rPr lang="ru-RU" sz="7200" dirty="0" smtClean="0">
                <a:solidFill>
                  <a:schemeClr val="accent1">
                    <a:lumMod val="75000"/>
                  </a:schemeClr>
                </a:solidFill>
                <a:latin typeface="Comic Sans MS" pitchFamily="66" charset="0"/>
              </a:rPr>
              <a:t>ОТВЕТ</a:t>
            </a:r>
            <a:endParaRPr lang="ru-RU" sz="7200" dirty="0">
              <a:solidFill>
                <a:schemeClr val="accent1">
                  <a:lumMod val="75000"/>
                </a:schemeClr>
              </a:solidFill>
              <a:latin typeface="Comic Sans MS" pitchFamily="66" charset="0"/>
            </a:endParaRPr>
          </a:p>
        </p:txBody>
      </p:sp>
      <p:sp>
        <p:nvSpPr>
          <p:cNvPr id="3" name="Подзаголовок 2"/>
          <p:cNvSpPr>
            <a:spLocks noGrp="1"/>
          </p:cNvSpPr>
          <p:nvPr>
            <p:ph type="subTitle" idx="1"/>
          </p:nvPr>
        </p:nvSpPr>
        <p:spPr>
          <a:xfrm>
            <a:off x="685800" y="5791200"/>
            <a:ext cx="7854696" cy="1066800"/>
          </a:xfrm>
        </p:spPr>
        <p:txBody>
          <a:bodyPr anchor="ctr">
            <a:normAutofit/>
          </a:bodyPr>
          <a:lstStyle/>
          <a:p>
            <a:pPr algn="ctr"/>
            <a:r>
              <a:rPr lang="ru-RU" sz="4400" b="1" dirty="0" smtClean="0">
                <a:solidFill>
                  <a:schemeClr val="tx2">
                    <a:lumMod val="50000"/>
                  </a:schemeClr>
                </a:solidFill>
                <a:latin typeface="Comic Sans MS" pitchFamily="66" charset="0"/>
              </a:rPr>
              <a:t>Алмазы</a:t>
            </a:r>
            <a:r>
              <a:rPr lang="ru-RU" sz="4400" b="1" dirty="0" smtClean="0">
                <a:solidFill>
                  <a:schemeClr val="bg1"/>
                </a:solidFill>
                <a:latin typeface="Comic Sans MS" pitchFamily="66" charset="0"/>
              </a:rPr>
              <a:t> </a:t>
            </a:r>
            <a:endParaRPr lang="ru-RU" sz="4400" b="1" dirty="0">
              <a:solidFill>
                <a:schemeClr val="bg1"/>
              </a:solidFill>
              <a:latin typeface="Comic Sans MS" pitchFamily="66" charset="0"/>
            </a:endParaRPr>
          </a:p>
        </p:txBody>
      </p:sp>
      <p:sp>
        <p:nvSpPr>
          <p:cNvPr id="7" name="Овал 6"/>
          <p:cNvSpPr/>
          <p:nvPr/>
        </p:nvSpPr>
        <p:spPr>
          <a:xfrm>
            <a:off x="228600" y="838200"/>
            <a:ext cx="1752600" cy="1600200"/>
          </a:xfrm>
          <a:prstGeom prst="ellipse">
            <a:avLst/>
          </a:prstGeom>
          <a:gradFill flip="none" rotWithShape="1">
            <a:gsLst>
              <a:gs pos="0">
                <a:srgbClr val="8BFDF2"/>
              </a:gs>
              <a:gs pos="39999">
                <a:srgbClr val="85C2FF"/>
              </a:gs>
              <a:gs pos="70000">
                <a:srgbClr val="C4D6EB"/>
              </a:gs>
              <a:gs pos="100000">
                <a:srgbClr val="FFEBFA"/>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6000" b="1" dirty="0" smtClean="0">
                <a:solidFill>
                  <a:schemeClr val="accent2">
                    <a:lumMod val="50000"/>
                  </a:schemeClr>
                </a:solidFill>
              </a:rPr>
              <a:t>60</a:t>
            </a:r>
            <a:endParaRPr lang="ru-RU" sz="6000" b="1" dirty="0">
              <a:solidFill>
                <a:schemeClr val="accent2">
                  <a:lumMod val="50000"/>
                </a:schemeClr>
              </a:solidFill>
            </a:endParaRPr>
          </a:p>
        </p:txBody>
      </p:sp>
      <p:pic>
        <p:nvPicPr>
          <p:cNvPr id="6" name="Рисунок 5" descr="Картинки по запросу алмазы"/>
          <p:cNvPicPr/>
          <p:nvPr/>
        </p:nvPicPr>
        <p:blipFill>
          <a:blip r:embed="rId3" cstate="print"/>
          <a:srcRect/>
          <a:stretch>
            <a:fillRect/>
          </a:stretch>
        </p:blipFill>
        <p:spPr bwMode="auto">
          <a:xfrm>
            <a:off x="2362200" y="1752600"/>
            <a:ext cx="4953000" cy="3962400"/>
          </a:xfrm>
          <a:prstGeom prst="rect">
            <a:avLst/>
          </a:prstGeom>
          <a:noFill/>
          <a:ln w="9525">
            <a:noFill/>
            <a:miter lim="800000"/>
            <a:headEnd/>
            <a:tailEnd/>
          </a:ln>
        </p:spPr>
      </p:pic>
    </p:spTree>
  </p:cSld>
  <p:clrMapOvr>
    <a:masterClrMapping/>
  </p:clrMapOvr>
  <p:transition spd="slow">
    <p:wheel/>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out)">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0"/>
            <a:ext cx="7851648" cy="2514600"/>
          </a:xfrm>
        </p:spPr>
        <p:txBody>
          <a:bodyPr anchor="ctr"/>
          <a:lstStyle/>
          <a:p>
            <a:pPr algn="ctr"/>
            <a:r>
              <a:rPr lang="ru-RU" sz="7200" dirty="0" smtClean="0">
                <a:solidFill>
                  <a:schemeClr val="accent1">
                    <a:lumMod val="75000"/>
                  </a:schemeClr>
                </a:solidFill>
                <a:latin typeface="Comic Sans MS" pitchFamily="66" charset="0"/>
              </a:rPr>
              <a:t>ОТВЕТ</a:t>
            </a:r>
            <a:endParaRPr lang="ru-RU" sz="7200" dirty="0">
              <a:solidFill>
                <a:schemeClr val="accent1">
                  <a:lumMod val="75000"/>
                </a:schemeClr>
              </a:solidFill>
              <a:latin typeface="Comic Sans MS" pitchFamily="66" charset="0"/>
            </a:endParaRPr>
          </a:p>
        </p:txBody>
      </p:sp>
      <p:sp>
        <p:nvSpPr>
          <p:cNvPr id="3" name="Подзаголовок 2"/>
          <p:cNvSpPr>
            <a:spLocks noGrp="1"/>
          </p:cNvSpPr>
          <p:nvPr>
            <p:ph type="subTitle" idx="1"/>
          </p:nvPr>
        </p:nvSpPr>
        <p:spPr>
          <a:xfrm>
            <a:off x="762000" y="5943600"/>
            <a:ext cx="7854696" cy="914400"/>
          </a:xfrm>
        </p:spPr>
        <p:txBody>
          <a:bodyPr anchor="ctr">
            <a:normAutofit/>
          </a:bodyPr>
          <a:lstStyle/>
          <a:p>
            <a:pPr algn="ctr"/>
            <a:r>
              <a:rPr lang="ru-RU" sz="4400" b="1" dirty="0" smtClean="0">
                <a:solidFill>
                  <a:schemeClr val="tx2">
                    <a:lumMod val="50000"/>
                  </a:schemeClr>
                </a:solidFill>
                <a:latin typeface="Comic Sans MS" pitchFamily="66" charset="0"/>
              </a:rPr>
              <a:t>Екатерина II</a:t>
            </a:r>
            <a:r>
              <a:rPr lang="ru-RU" sz="4400" dirty="0" smtClean="0"/>
              <a:t> </a:t>
            </a:r>
            <a:endParaRPr lang="ru-RU" sz="4400" b="1" dirty="0">
              <a:solidFill>
                <a:schemeClr val="bg1"/>
              </a:solidFill>
              <a:latin typeface="Comic Sans MS" pitchFamily="66" charset="0"/>
            </a:endParaRPr>
          </a:p>
        </p:txBody>
      </p:sp>
      <p:sp>
        <p:nvSpPr>
          <p:cNvPr id="7" name="Овал 6"/>
          <p:cNvSpPr/>
          <p:nvPr/>
        </p:nvSpPr>
        <p:spPr>
          <a:xfrm>
            <a:off x="304800" y="762000"/>
            <a:ext cx="1752600" cy="1600200"/>
          </a:xfrm>
          <a:prstGeom prst="ellipse">
            <a:avLst/>
          </a:prstGeom>
          <a:gradFill flip="none" rotWithShape="1">
            <a:gsLst>
              <a:gs pos="0">
                <a:srgbClr val="8BFDF2"/>
              </a:gs>
              <a:gs pos="39999">
                <a:srgbClr val="85C2FF"/>
              </a:gs>
              <a:gs pos="70000">
                <a:srgbClr val="C4D6EB"/>
              </a:gs>
              <a:gs pos="100000">
                <a:srgbClr val="FFEBFA"/>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6000" b="1" dirty="0" smtClean="0">
                <a:solidFill>
                  <a:schemeClr val="accent2">
                    <a:lumMod val="50000"/>
                  </a:schemeClr>
                </a:solidFill>
              </a:rPr>
              <a:t>80</a:t>
            </a:r>
            <a:endParaRPr lang="ru-RU" sz="6000" b="1" dirty="0">
              <a:solidFill>
                <a:schemeClr val="accent2">
                  <a:lumMod val="50000"/>
                </a:schemeClr>
              </a:solidFill>
            </a:endParaRPr>
          </a:p>
        </p:txBody>
      </p:sp>
      <p:pic>
        <p:nvPicPr>
          <p:cNvPr id="8" name="Рисунок 7" descr="C:\Documents and Settings\вася\Рабочий стол\88c24d0f1dd8.jpg"/>
          <p:cNvPicPr/>
          <p:nvPr/>
        </p:nvPicPr>
        <p:blipFill>
          <a:blip r:embed="rId3" cstate="print"/>
          <a:srcRect/>
          <a:stretch>
            <a:fillRect/>
          </a:stretch>
        </p:blipFill>
        <p:spPr bwMode="auto">
          <a:xfrm>
            <a:off x="2819400" y="1752600"/>
            <a:ext cx="3657600" cy="4191000"/>
          </a:xfrm>
          <a:prstGeom prst="rect">
            <a:avLst/>
          </a:prstGeom>
          <a:noFill/>
          <a:ln w="9525">
            <a:noFill/>
            <a:miter lim="800000"/>
            <a:headEnd/>
            <a:tailEnd/>
          </a:ln>
        </p:spPr>
      </p:pic>
    </p:spTree>
  </p:cSld>
  <p:clrMapOvr>
    <a:masterClrMapping/>
  </p:clrMapOvr>
  <p:transition spd="slow">
    <p:wheel/>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out)">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0"/>
            <a:ext cx="7851648" cy="2514600"/>
          </a:xfrm>
        </p:spPr>
        <p:txBody>
          <a:bodyPr anchor="ctr"/>
          <a:lstStyle/>
          <a:p>
            <a:pPr algn="ctr"/>
            <a:r>
              <a:rPr lang="ru-RU" sz="7200" dirty="0" smtClean="0">
                <a:solidFill>
                  <a:schemeClr val="accent1">
                    <a:lumMod val="75000"/>
                  </a:schemeClr>
                </a:solidFill>
                <a:latin typeface="Comic Sans MS" pitchFamily="66" charset="0"/>
              </a:rPr>
              <a:t>ОТВЕТ</a:t>
            </a:r>
            <a:endParaRPr lang="ru-RU" sz="7200" dirty="0">
              <a:solidFill>
                <a:schemeClr val="accent1">
                  <a:lumMod val="75000"/>
                </a:schemeClr>
              </a:solidFill>
              <a:latin typeface="Comic Sans MS" pitchFamily="66" charset="0"/>
            </a:endParaRPr>
          </a:p>
        </p:txBody>
      </p:sp>
      <p:sp>
        <p:nvSpPr>
          <p:cNvPr id="3" name="Подзаголовок 2"/>
          <p:cNvSpPr>
            <a:spLocks noGrp="1"/>
          </p:cNvSpPr>
          <p:nvPr>
            <p:ph type="subTitle" idx="1"/>
          </p:nvPr>
        </p:nvSpPr>
        <p:spPr>
          <a:xfrm>
            <a:off x="228600" y="5791200"/>
            <a:ext cx="8686800" cy="1066800"/>
          </a:xfrm>
        </p:spPr>
        <p:txBody>
          <a:bodyPr anchor="ctr">
            <a:normAutofit/>
          </a:bodyPr>
          <a:lstStyle/>
          <a:p>
            <a:pPr algn="ctr"/>
            <a:r>
              <a:rPr lang="ru-RU" sz="4400" b="1" dirty="0" err="1" smtClean="0">
                <a:solidFill>
                  <a:schemeClr val="tx2">
                    <a:lumMod val="50000"/>
                  </a:schemeClr>
                </a:solidFill>
                <a:latin typeface="Comic Sans MS" pitchFamily="66" charset="0"/>
              </a:rPr>
              <a:t>Кунгурская</a:t>
            </a:r>
            <a:r>
              <a:rPr lang="ru-RU" sz="4400" b="1" dirty="0" smtClean="0">
                <a:solidFill>
                  <a:schemeClr val="tx2">
                    <a:lumMod val="50000"/>
                  </a:schemeClr>
                </a:solidFill>
                <a:latin typeface="Comic Sans MS" pitchFamily="66" charset="0"/>
              </a:rPr>
              <a:t> ледяная пещера</a:t>
            </a:r>
            <a:r>
              <a:rPr lang="ru-RU" sz="4400" b="1" dirty="0" smtClean="0">
                <a:solidFill>
                  <a:schemeClr val="tx2">
                    <a:lumMod val="10000"/>
                  </a:schemeClr>
                </a:solidFill>
                <a:latin typeface="Comic Sans MS" pitchFamily="66" charset="0"/>
              </a:rPr>
              <a:t> </a:t>
            </a:r>
            <a:endParaRPr lang="ru-RU" sz="4400" b="1" dirty="0">
              <a:solidFill>
                <a:schemeClr val="tx2">
                  <a:lumMod val="10000"/>
                </a:schemeClr>
              </a:solidFill>
              <a:latin typeface="Comic Sans MS" pitchFamily="66" charset="0"/>
            </a:endParaRPr>
          </a:p>
        </p:txBody>
      </p:sp>
      <p:sp>
        <p:nvSpPr>
          <p:cNvPr id="7" name="Овал 6"/>
          <p:cNvSpPr/>
          <p:nvPr/>
        </p:nvSpPr>
        <p:spPr>
          <a:xfrm>
            <a:off x="228600" y="838200"/>
            <a:ext cx="1752600" cy="1600200"/>
          </a:xfrm>
          <a:prstGeom prst="ellipse">
            <a:avLst/>
          </a:prstGeom>
          <a:gradFill flip="none" rotWithShape="1">
            <a:gsLst>
              <a:gs pos="0">
                <a:srgbClr val="8BFDF2"/>
              </a:gs>
              <a:gs pos="39999">
                <a:srgbClr val="85C2FF"/>
              </a:gs>
              <a:gs pos="70000">
                <a:srgbClr val="C4D6EB"/>
              </a:gs>
              <a:gs pos="100000">
                <a:srgbClr val="FFEBFA"/>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5400" b="1" dirty="0" smtClean="0">
                <a:solidFill>
                  <a:schemeClr val="accent2">
                    <a:lumMod val="50000"/>
                  </a:schemeClr>
                </a:solidFill>
              </a:rPr>
              <a:t>100</a:t>
            </a:r>
            <a:endParaRPr lang="ru-RU" sz="5400" b="1" dirty="0">
              <a:solidFill>
                <a:schemeClr val="accent2">
                  <a:lumMod val="50000"/>
                </a:schemeClr>
              </a:solidFill>
            </a:endParaRPr>
          </a:p>
        </p:txBody>
      </p:sp>
      <p:pic>
        <p:nvPicPr>
          <p:cNvPr id="6" name="Рисунок 5" descr="Картинки по запросу кунгурская пещера"/>
          <p:cNvPicPr/>
          <p:nvPr/>
        </p:nvPicPr>
        <p:blipFill>
          <a:blip r:embed="rId3" cstate="print"/>
          <a:srcRect/>
          <a:stretch>
            <a:fillRect/>
          </a:stretch>
        </p:blipFill>
        <p:spPr bwMode="auto">
          <a:xfrm>
            <a:off x="2133600" y="1752600"/>
            <a:ext cx="5029200" cy="4038600"/>
          </a:xfrm>
          <a:prstGeom prst="rect">
            <a:avLst/>
          </a:prstGeom>
          <a:noFill/>
          <a:ln w="9525">
            <a:noFill/>
            <a:miter lim="800000"/>
            <a:headEnd/>
            <a:tailEnd/>
          </a:ln>
        </p:spPr>
      </p:pic>
    </p:spTree>
  </p:cSld>
  <p:clrMapOvr>
    <a:masterClrMapping/>
  </p:clrMapOvr>
  <p:transition spd="slow">
    <p:wheel/>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out)">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353312"/>
          </a:xfrm>
        </p:spPr>
        <p:txBody>
          <a:bodyPr anchor="ctr"/>
          <a:lstStyle/>
          <a:p>
            <a:pPr algn="ctr"/>
            <a:r>
              <a:rPr lang="ru-RU" b="1" dirty="0" smtClean="0">
                <a:solidFill>
                  <a:schemeClr val="accent1">
                    <a:lumMod val="75000"/>
                  </a:schemeClr>
                </a:solidFill>
                <a:latin typeface="Comic Sans MS" pitchFamily="66" charset="0"/>
              </a:rPr>
              <a:t>Тема</a:t>
            </a:r>
            <a:r>
              <a:rPr lang="ru-RU" b="1" dirty="0" smtClean="0">
                <a:solidFill>
                  <a:schemeClr val="accent1">
                    <a:lumMod val="75000"/>
                  </a:schemeClr>
                </a:solidFill>
              </a:rPr>
              <a:t>: </a:t>
            </a:r>
            <a:r>
              <a:rPr lang="ru-RU" b="1" dirty="0" smtClean="0">
                <a:solidFill>
                  <a:schemeClr val="accent1">
                    <a:lumMod val="75000"/>
                  </a:schemeClr>
                </a:solidFill>
                <a:latin typeface="Comic Sans MS" pitchFamily="66" charset="0"/>
              </a:rPr>
              <a:t>Все обо всем</a:t>
            </a:r>
            <a:endParaRPr lang="ru-RU" b="1" dirty="0"/>
          </a:p>
        </p:txBody>
      </p:sp>
      <p:pic>
        <p:nvPicPr>
          <p:cNvPr id="4" name="i-main-pic" descr="Картинка 77 из 6087">
            <a:hlinkClick r:id="rId3" tgtFrame="_blank"/>
          </p:cNvPr>
          <p:cNvPicPr>
            <a:picLocks noGrp="1"/>
          </p:cNvPicPr>
          <p:nvPr>
            <p:ph idx="1"/>
          </p:nvPr>
        </p:nvPicPr>
        <p:blipFill>
          <a:blip r:embed="rId4" cstate="print"/>
          <a:srcRect/>
          <a:stretch>
            <a:fillRect/>
          </a:stretch>
        </p:blipFill>
        <p:spPr bwMode="auto">
          <a:xfrm>
            <a:off x="2667000" y="2057400"/>
            <a:ext cx="3657600" cy="4495800"/>
          </a:xfrm>
          <a:prstGeom prst="rect">
            <a:avLst/>
          </a:prstGeom>
          <a:noFill/>
          <a:ln w="9525">
            <a:noFill/>
            <a:miter lim="800000"/>
            <a:headEnd/>
            <a:tailEnd/>
          </a:ln>
        </p:spPr>
      </p:pic>
    </p:spTree>
  </p:cSld>
  <p:clrMapOvr>
    <a:masterClrMapping/>
  </p:clrMapOvr>
  <p:transition spd="slow">
    <p:dissolve/>
    <p:sndAc>
      <p:stSnd>
        <p:snd r:embed="rId2" name="chimes.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76400" y="762000"/>
            <a:ext cx="5715000" cy="1600200"/>
          </a:xfrm>
        </p:spPr>
        <p:txBody>
          <a:bodyPr>
            <a:normAutofit fontScale="90000"/>
          </a:bodyPr>
          <a:lstStyle/>
          <a:p>
            <a:pPr algn="ctr"/>
            <a:r>
              <a:rPr lang="ru-RU" dirty="0" smtClean="0">
                <a:solidFill>
                  <a:schemeClr val="accent1">
                    <a:lumMod val="75000"/>
                  </a:schemeClr>
                </a:solidFill>
                <a:latin typeface="Comic Sans MS" pitchFamily="66" charset="0"/>
              </a:rPr>
              <a:t>Тема</a:t>
            </a:r>
            <a:r>
              <a:rPr lang="ru-RU" dirty="0" smtClean="0">
                <a:solidFill>
                  <a:schemeClr val="accent1">
                    <a:lumMod val="75000"/>
                  </a:schemeClr>
                </a:solidFill>
              </a:rPr>
              <a:t>: </a:t>
            </a:r>
            <a:r>
              <a:rPr lang="ru-RU" dirty="0" smtClean="0">
                <a:solidFill>
                  <a:schemeClr val="accent1">
                    <a:lumMod val="75000"/>
                  </a:schemeClr>
                </a:solidFill>
                <a:latin typeface="Comic Sans MS" pitchFamily="66" charset="0"/>
              </a:rPr>
              <a:t>Все обо всем</a:t>
            </a:r>
            <a:endParaRPr lang="ru-RU" dirty="0">
              <a:solidFill>
                <a:schemeClr val="accent1">
                  <a:lumMod val="75000"/>
                </a:schemeClr>
              </a:solidFill>
              <a:latin typeface="Comic Sans MS" pitchFamily="66" charset="0"/>
            </a:endParaRPr>
          </a:p>
        </p:txBody>
      </p:sp>
      <p:sp>
        <p:nvSpPr>
          <p:cNvPr id="3" name="Подзаголовок 2"/>
          <p:cNvSpPr>
            <a:spLocks noGrp="1"/>
          </p:cNvSpPr>
          <p:nvPr>
            <p:ph type="subTitle" idx="1"/>
          </p:nvPr>
        </p:nvSpPr>
        <p:spPr>
          <a:xfrm>
            <a:off x="533400" y="2438400"/>
            <a:ext cx="8153400" cy="4191000"/>
          </a:xfrm>
        </p:spPr>
        <p:txBody>
          <a:bodyPr anchor="ctr">
            <a:normAutofit/>
          </a:bodyPr>
          <a:lstStyle/>
          <a:p>
            <a:pPr algn="ctr"/>
            <a:r>
              <a:rPr lang="ru-RU" sz="2800" b="1" dirty="0" smtClean="0">
                <a:solidFill>
                  <a:schemeClr val="tx2">
                    <a:lumMod val="50000"/>
                  </a:schemeClr>
                </a:solidFill>
              </a:rPr>
              <a:t>В 1724 году спустили на воду «Потаенное судно», построенное по проекту крестьянина Ефима Никонова. Этому судну в  г. Санкт-Петербург на Петровской набережной установлен Памятник </a:t>
            </a:r>
          </a:p>
          <a:p>
            <a:pPr algn="ctr"/>
            <a:r>
              <a:rPr lang="ru-RU" sz="2800" b="1" dirty="0" smtClean="0">
                <a:solidFill>
                  <a:schemeClr val="tx2">
                    <a:lumMod val="50000"/>
                  </a:schemeClr>
                </a:solidFill>
              </a:rPr>
              <a:t>Современные «Потаенные судна» совсем не похожи на своих «прародителей». </a:t>
            </a:r>
          </a:p>
          <a:p>
            <a:pPr algn="ctr"/>
            <a:r>
              <a:rPr lang="en-US" sz="2800" b="1" u="sng" dirty="0" err="1" smtClean="0">
                <a:solidFill>
                  <a:schemeClr val="tx2">
                    <a:lumMod val="50000"/>
                  </a:schemeClr>
                </a:solidFill>
              </a:rPr>
              <a:t>Как</a:t>
            </a:r>
            <a:r>
              <a:rPr lang="en-US" sz="2800" b="1" u="sng" dirty="0" smtClean="0">
                <a:solidFill>
                  <a:schemeClr val="tx2">
                    <a:lumMod val="50000"/>
                  </a:schemeClr>
                </a:solidFill>
              </a:rPr>
              <a:t> </a:t>
            </a:r>
            <a:r>
              <a:rPr lang="en-US" sz="2800" b="1" u="sng" dirty="0" err="1" smtClean="0">
                <a:solidFill>
                  <a:schemeClr val="tx2">
                    <a:lumMod val="50000"/>
                  </a:schemeClr>
                </a:solidFill>
              </a:rPr>
              <a:t>называется</a:t>
            </a:r>
            <a:r>
              <a:rPr lang="en-US" sz="2800" b="1" u="sng" dirty="0" smtClean="0">
                <a:solidFill>
                  <a:schemeClr val="tx2">
                    <a:lumMod val="50000"/>
                  </a:schemeClr>
                </a:solidFill>
              </a:rPr>
              <a:t> </a:t>
            </a:r>
            <a:r>
              <a:rPr lang="en-US" sz="2800" b="1" u="sng" dirty="0" err="1" smtClean="0">
                <a:solidFill>
                  <a:schemeClr val="tx2">
                    <a:lumMod val="50000"/>
                  </a:schemeClr>
                </a:solidFill>
              </a:rPr>
              <a:t>это</a:t>
            </a:r>
            <a:r>
              <a:rPr lang="en-US" sz="2800" b="1" u="sng" dirty="0" smtClean="0">
                <a:solidFill>
                  <a:schemeClr val="tx2">
                    <a:lumMod val="50000"/>
                  </a:schemeClr>
                </a:solidFill>
              </a:rPr>
              <a:t> </a:t>
            </a:r>
            <a:r>
              <a:rPr lang="en-US" sz="2800" b="1" u="sng" dirty="0" err="1" smtClean="0">
                <a:solidFill>
                  <a:schemeClr val="tx2">
                    <a:lumMod val="50000"/>
                  </a:schemeClr>
                </a:solidFill>
              </a:rPr>
              <a:t>судно</a:t>
            </a:r>
            <a:r>
              <a:rPr lang="en-US" sz="2800" b="1" u="sng" dirty="0" smtClean="0">
                <a:solidFill>
                  <a:schemeClr val="tx2">
                    <a:lumMod val="50000"/>
                  </a:schemeClr>
                </a:solidFill>
              </a:rPr>
              <a:t>?</a:t>
            </a:r>
            <a:endParaRPr lang="ru-RU" sz="3200" b="1" u="sng" dirty="0">
              <a:solidFill>
                <a:schemeClr val="tx2">
                  <a:lumMod val="50000"/>
                </a:schemeClr>
              </a:solidFill>
            </a:endParaRPr>
          </a:p>
        </p:txBody>
      </p:sp>
      <p:pic>
        <p:nvPicPr>
          <p:cNvPr id="8" name="Picture 12" descr="j0088510"/>
          <p:cNvPicPr>
            <a:picLocks noChangeAspect="1" noChangeArrowheads="1"/>
          </p:cNvPicPr>
          <p:nvPr/>
        </p:nvPicPr>
        <p:blipFill>
          <a:blip r:embed="rId3" cstate="print"/>
          <a:srcRect/>
          <a:stretch>
            <a:fillRect/>
          </a:stretch>
        </p:blipFill>
        <p:spPr bwMode="auto">
          <a:xfrm>
            <a:off x="7239000" y="685800"/>
            <a:ext cx="1728787" cy="1782762"/>
          </a:xfrm>
          <a:prstGeom prst="rect">
            <a:avLst/>
          </a:prstGeom>
          <a:noFill/>
          <a:ln w="9525">
            <a:noFill/>
            <a:miter lim="800000"/>
            <a:headEnd/>
            <a:tailEnd/>
          </a:ln>
        </p:spPr>
      </p:pic>
      <p:sp>
        <p:nvSpPr>
          <p:cNvPr id="7" name="Овал 6"/>
          <p:cNvSpPr/>
          <p:nvPr/>
        </p:nvSpPr>
        <p:spPr>
          <a:xfrm>
            <a:off x="152400" y="762000"/>
            <a:ext cx="1752600" cy="1600200"/>
          </a:xfrm>
          <a:prstGeom prst="ellipse">
            <a:avLst/>
          </a:prstGeom>
          <a:gradFill flip="none" rotWithShape="1">
            <a:gsLst>
              <a:gs pos="0">
                <a:srgbClr val="8BFDF2"/>
              </a:gs>
              <a:gs pos="39999">
                <a:srgbClr val="85C2FF"/>
              </a:gs>
              <a:gs pos="70000">
                <a:srgbClr val="C4D6EB"/>
              </a:gs>
              <a:gs pos="100000">
                <a:srgbClr val="FFEBFA"/>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accent2">
                    <a:lumMod val="50000"/>
                  </a:schemeClr>
                </a:solidFill>
              </a:rPr>
              <a:t>ВОПРОС</a:t>
            </a:r>
            <a:r>
              <a:rPr lang="ru-RU" sz="6000" b="1" dirty="0" smtClean="0">
                <a:solidFill>
                  <a:schemeClr val="accent2">
                    <a:lumMod val="50000"/>
                  </a:schemeClr>
                </a:solidFill>
              </a:rPr>
              <a:t>20</a:t>
            </a:r>
            <a:endParaRPr lang="ru-RU" sz="6000" b="1" dirty="0">
              <a:solidFill>
                <a:schemeClr val="accent2">
                  <a:lumMod val="50000"/>
                </a:schemeClr>
              </a:solidFill>
            </a:endParaRPr>
          </a:p>
        </p:txBody>
      </p:sp>
    </p:spTree>
  </p:cSld>
  <p:clrMapOvr>
    <a:masterClrMapping/>
  </p:clrMapOvr>
  <p:transition spd="slow">
    <p:dissolve/>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out)">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76400" y="762000"/>
            <a:ext cx="5715000" cy="1524000"/>
          </a:xfrm>
        </p:spPr>
        <p:txBody>
          <a:bodyPr>
            <a:normAutofit fontScale="90000"/>
          </a:bodyPr>
          <a:lstStyle/>
          <a:p>
            <a:pPr algn="ctr"/>
            <a:r>
              <a:rPr lang="ru-RU" dirty="0" smtClean="0">
                <a:solidFill>
                  <a:schemeClr val="accent1">
                    <a:lumMod val="75000"/>
                  </a:schemeClr>
                </a:solidFill>
                <a:latin typeface="Comic Sans MS" pitchFamily="66" charset="0"/>
              </a:rPr>
              <a:t>Тема</a:t>
            </a:r>
            <a:r>
              <a:rPr lang="ru-RU" dirty="0" smtClean="0">
                <a:solidFill>
                  <a:schemeClr val="accent1">
                    <a:lumMod val="75000"/>
                  </a:schemeClr>
                </a:solidFill>
              </a:rPr>
              <a:t>: </a:t>
            </a:r>
            <a:r>
              <a:rPr lang="ru-RU" dirty="0" smtClean="0">
                <a:solidFill>
                  <a:schemeClr val="accent1">
                    <a:lumMod val="75000"/>
                  </a:schemeClr>
                </a:solidFill>
                <a:latin typeface="Comic Sans MS" pitchFamily="66" charset="0"/>
              </a:rPr>
              <a:t>Все обо всем</a:t>
            </a:r>
            <a:endParaRPr lang="ru-RU" dirty="0">
              <a:solidFill>
                <a:schemeClr val="accent1">
                  <a:lumMod val="75000"/>
                </a:schemeClr>
              </a:solidFill>
              <a:latin typeface="Comic Sans MS" pitchFamily="66" charset="0"/>
            </a:endParaRPr>
          </a:p>
        </p:txBody>
      </p:sp>
      <p:sp>
        <p:nvSpPr>
          <p:cNvPr id="3" name="Подзаголовок 2"/>
          <p:cNvSpPr>
            <a:spLocks noGrp="1"/>
          </p:cNvSpPr>
          <p:nvPr>
            <p:ph type="subTitle" idx="1"/>
          </p:nvPr>
        </p:nvSpPr>
        <p:spPr>
          <a:xfrm>
            <a:off x="381000" y="2286000"/>
            <a:ext cx="8229600" cy="4572000"/>
          </a:xfrm>
        </p:spPr>
        <p:txBody>
          <a:bodyPr anchor="ctr">
            <a:normAutofit fontScale="92500" lnSpcReduction="10000"/>
          </a:bodyPr>
          <a:lstStyle/>
          <a:p>
            <a:pPr algn="ctr"/>
            <a:r>
              <a:rPr lang="ru-RU" sz="3200" b="1" dirty="0" smtClean="0">
                <a:solidFill>
                  <a:schemeClr val="tx2">
                    <a:lumMod val="50000"/>
                  </a:schemeClr>
                </a:solidFill>
              </a:rPr>
              <a:t>В III веке до нашей эры знаменитый ученый-астроном Аристарх Самосский изобрел ЭТО. Но пользоваться этим изобретением можно было только в ясную солнечную погоду. </a:t>
            </a:r>
          </a:p>
          <a:p>
            <a:pPr algn="ctr"/>
            <a:r>
              <a:rPr lang="ru-RU" sz="3200" b="1" dirty="0" smtClean="0">
                <a:solidFill>
                  <a:schemeClr val="tx2">
                    <a:lumMod val="50000"/>
                  </a:schemeClr>
                </a:solidFill>
              </a:rPr>
              <a:t>Сейчас это изобретение электронное или механическое есть в каждом доме и почти у каждого человека, и пользоваться им можно в любую погоду</a:t>
            </a:r>
          </a:p>
          <a:p>
            <a:pPr algn="ctr"/>
            <a:r>
              <a:rPr lang="en-US" sz="3200" b="1" u="sng" dirty="0" err="1" smtClean="0">
                <a:solidFill>
                  <a:schemeClr val="tx2">
                    <a:lumMod val="50000"/>
                  </a:schemeClr>
                </a:solidFill>
              </a:rPr>
              <a:t>Что</a:t>
            </a:r>
            <a:r>
              <a:rPr lang="en-US" sz="3200" b="1" u="sng" dirty="0" smtClean="0">
                <a:solidFill>
                  <a:schemeClr val="tx2">
                    <a:lumMod val="50000"/>
                  </a:schemeClr>
                </a:solidFill>
              </a:rPr>
              <a:t> </a:t>
            </a:r>
            <a:r>
              <a:rPr lang="en-US" sz="3200" b="1" u="sng" dirty="0" err="1" smtClean="0">
                <a:solidFill>
                  <a:schemeClr val="tx2">
                    <a:lumMod val="50000"/>
                  </a:schemeClr>
                </a:solidFill>
              </a:rPr>
              <a:t>изобрел</a:t>
            </a:r>
            <a:r>
              <a:rPr lang="en-US" sz="3200" b="1" u="sng" dirty="0" smtClean="0">
                <a:solidFill>
                  <a:schemeClr val="tx2">
                    <a:lumMod val="50000"/>
                  </a:schemeClr>
                </a:solidFill>
              </a:rPr>
              <a:t> </a:t>
            </a:r>
            <a:r>
              <a:rPr lang="en-US" sz="3200" b="1" u="sng" dirty="0" err="1" smtClean="0">
                <a:solidFill>
                  <a:schemeClr val="tx2">
                    <a:lumMod val="50000"/>
                  </a:schemeClr>
                </a:solidFill>
              </a:rPr>
              <a:t>Аристарх</a:t>
            </a:r>
            <a:r>
              <a:rPr lang="en-US" sz="3200" b="1" u="sng" dirty="0" smtClean="0">
                <a:solidFill>
                  <a:schemeClr val="tx2">
                    <a:lumMod val="50000"/>
                  </a:schemeClr>
                </a:solidFill>
              </a:rPr>
              <a:t> </a:t>
            </a:r>
            <a:r>
              <a:rPr lang="en-US" sz="3200" b="1" u="sng" dirty="0" err="1" smtClean="0">
                <a:solidFill>
                  <a:schemeClr val="tx2">
                    <a:lumMod val="50000"/>
                  </a:schemeClr>
                </a:solidFill>
              </a:rPr>
              <a:t>Самосский</a:t>
            </a:r>
            <a:r>
              <a:rPr lang="en-US" sz="3200" b="1" u="sng" dirty="0" smtClean="0">
                <a:solidFill>
                  <a:schemeClr val="tx2">
                    <a:lumMod val="50000"/>
                  </a:schemeClr>
                </a:solidFill>
              </a:rPr>
              <a:t>?</a:t>
            </a:r>
            <a:endParaRPr lang="ru-RU" sz="3200" b="1" dirty="0">
              <a:solidFill>
                <a:schemeClr val="tx2">
                  <a:lumMod val="50000"/>
                </a:schemeClr>
              </a:solidFill>
            </a:endParaRPr>
          </a:p>
        </p:txBody>
      </p:sp>
      <p:pic>
        <p:nvPicPr>
          <p:cNvPr id="8" name="Picture 12" descr="j0088510"/>
          <p:cNvPicPr>
            <a:picLocks noChangeAspect="1" noChangeArrowheads="1"/>
          </p:cNvPicPr>
          <p:nvPr/>
        </p:nvPicPr>
        <p:blipFill>
          <a:blip r:embed="rId3" cstate="print"/>
          <a:srcRect/>
          <a:stretch>
            <a:fillRect/>
          </a:stretch>
        </p:blipFill>
        <p:spPr bwMode="auto">
          <a:xfrm>
            <a:off x="7239000" y="685800"/>
            <a:ext cx="1728787" cy="1782762"/>
          </a:xfrm>
          <a:prstGeom prst="rect">
            <a:avLst/>
          </a:prstGeom>
          <a:noFill/>
          <a:ln w="9525">
            <a:noFill/>
            <a:miter lim="800000"/>
            <a:headEnd/>
            <a:tailEnd/>
          </a:ln>
        </p:spPr>
      </p:pic>
      <p:sp>
        <p:nvSpPr>
          <p:cNvPr id="7" name="Овал 6"/>
          <p:cNvSpPr/>
          <p:nvPr/>
        </p:nvSpPr>
        <p:spPr>
          <a:xfrm>
            <a:off x="152400" y="762000"/>
            <a:ext cx="1752600" cy="1600200"/>
          </a:xfrm>
          <a:prstGeom prst="ellipse">
            <a:avLst/>
          </a:prstGeom>
          <a:gradFill flip="none" rotWithShape="1">
            <a:gsLst>
              <a:gs pos="0">
                <a:srgbClr val="8BFDF2"/>
              </a:gs>
              <a:gs pos="39999">
                <a:srgbClr val="85C2FF"/>
              </a:gs>
              <a:gs pos="70000">
                <a:srgbClr val="C4D6EB"/>
              </a:gs>
              <a:gs pos="100000">
                <a:srgbClr val="FFEBFA"/>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accent2">
                    <a:lumMod val="50000"/>
                  </a:schemeClr>
                </a:solidFill>
              </a:rPr>
              <a:t>ВОПРОС</a:t>
            </a:r>
            <a:r>
              <a:rPr lang="ru-RU" sz="6000" b="1" dirty="0" smtClean="0">
                <a:solidFill>
                  <a:schemeClr val="accent2">
                    <a:lumMod val="50000"/>
                  </a:schemeClr>
                </a:solidFill>
              </a:rPr>
              <a:t>40</a:t>
            </a:r>
            <a:endParaRPr lang="ru-RU" sz="6000" b="1" dirty="0">
              <a:solidFill>
                <a:schemeClr val="accent2">
                  <a:lumMod val="50000"/>
                </a:schemeClr>
              </a:solidFill>
            </a:endParaRPr>
          </a:p>
        </p:txBody>
      </p:sp>
    </p:spTree>
  </p:cSld>
  <p:clrMapOvr>
    <a:masterClrMapping/>
  </p:clrMapOvr>
  <p:transition spd="slow">
    <p:dissolve/>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out)">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76400" y="762000"/>
            <a:ext cx="5715000" cy="1600200"/>
          </a:xfrm>
        </p:spPr>
        <p:txBody>
          <a:bodyPr>
            <a:normAutofit fontScale="90000"/>
          </a:bodyPr>
          <a:lstStyle/>
          <a:p>
            <a:pPr algn="ctr"/>
            <a:r>
              <a:rPr lang="ru-RU" dirty="0" smtClean="0">
                <a:solidFill>
                  <a:schemeClr val="accent1">
                    <a:lumMod val="75000"/>
                  </a:schemeClr>
                </a:solidFill>
                <a:latin typeface="Comic Sans MS" pitchFamily="66" charset="0"/>
              </a:rPr>
              <a:t>Тема</a:t>
            </a:r>
            <a:r>
              <a:rPr lang="ru-RU" dirty="0" smtClean="0">
                <a:solidFill>
                  <a:schemeClr val="accent1">
                    <a:lumMod val="75000"/>
                  </a:schemeClr>
                </a:solidFill>
              </a:rPr>
              <a:t>: </a:t>
            </a:r>
            <a:r>
              <a:rPr lang="ru-RU" dirty="0" smtClean="0">
                <a:solidFill>
                  <a:schemeClr val="accent1">
                    <a:lumMod val="75000"/>
                  </a:schemeClr>
                </a:solidFill>
                <a:latin typeface="Comic Sans MS" pitchFamily="66" charset="0"/>
              </a:rPr>
              <a:t>Все обо всем</a:t>
            </a:r>
            <a:endParaRPr lang="ru-RU" dirty="0">
              <a:solidFill>
                <a:schemeClr val="accent1">
                  <a:lumMod val="75000"/>
                </a:schemeClr>
              </a:solidFill>
              <a:latin typeface="Comic Sans MS" pitchFamily="66" charset="0"/>
            </a:endParaRPr>
          </a:p>
        </p:txBody>
      </p:sp>
      <p:sp>
        <p:nvSpPr>
          <p:cNvPr id="3" name="Подзаголовок 2"/>
          <p:cNvSpPr>
            <a:spLocks noGrp="1"/>
          </p:cNvSpPr>
          <p:nvPr>
            <p:ph type="subTitle" idx="1"/>
          </p:nvPr>
        </p:nvSpPr>
        <p:spPr>
          <a:xfrm>
            <a:off x="304800" y="2286000"/>
            <a:ext cx="8382000" cy="4572000"/>
          </a:xfrm>
        </p:spPr>
        <p:txBody>
          <a:bodyPr anchor="ctr">
            <a:normAutofit lnSpcReduction="10000"/>
          </a:bodyPr>
          <a:lstStyle/>
          <a:p>
            <a:pPr algn="ctr"/>
            <a:r>
              <a:rPr lang="ru-RU" sz="3200" b="1" dirty="0" smtClean="0">
                <a:solidFill>
                  <a:schemeClr val="tx2">
                    <a:lumMod val="50000"/>
                  </a:schemeClr>
                </a:solidFill>
              </a:rPr>
              <a:t>Этот вид связи использовали много веков. С помощью ее можно было, например, во время войны передавать письма из осажденного города. И до сих пор в мире компьютерных технологий, когда есть телефон, телеграф и интернет, в некоторых странах ею продолжают пользоваться.</a:t>
            </a:r>
          </a:p>
          <a:p>
            <a:pPr algn="ctr"/>
            <a:r>
              <a:rPr lang="ru-RU" sz="3200" b="1" u="sng" dirty="0" smtClean="0">
                <a:solidFill>
                  <a:schemeClr val="tx2">
                    <a:lumMod val="50000"/>
                  </a:schemeClr>
                </a:solidFill>
              </a:rPr>
              <a:t>Назовите о чем идет речь</a:t>
            </a:r>
            <a:endParaRPr lang="ru-RU" sz="3200" b="1" dirty="0" smtClean="0">
              <a:solidFill>
                <a:schemeClr val="tx2">
                  <a:lumMod val="50000"/>
                </a:schemeClr>
              </a:solidFill>
            </a:endParaRPr>
          </a:p>
        </p:txBody>
      </p:sp>
      <p:pic>
        <p:nvPicPr>
          <p:cNvPr id="8" name="Picture 12" descr="j0088510"/>
          <p:cNvPicPr>
            <a:picLocks noChangeAspect="1" noChangeArrowheads="1"/>
          </p:cNvPicPr>
          <p:nvPr/>
        </p:nvPicPr>
        <p:blipFill>
          <a:blip r:embed="rId3" cstate="print"/>
          <a:srcRect/>
          <a:stretch>
            <a:fillRect/>
          </a:stretch>
        </p:blipFill>
        <p:spPr bwMode="auto">
          <a:xfrm>
            <a:off x="7239000" y="685800"/>
            <a:ext cx="1728787" cy="1782762"/>
          </a:xfrm>
          <a:prstGeom prst="rect">
            <a:avLst/>
          </a:prstGeom>
          <a:noFill/>
          <a:ln w="9525">
            <a:noFill/>
            <a:miter lim="800000"/>
            <a:headEnd/>
            <a:tailEnd/>
          </a:ln>
        </p:spPr>
      </p:pic>
      <p:sp>
        <p:nvSpPr>
          <p:cNvPr id="7" name="Овал 6"/>
          <p:cNvSpPr/>
          <p:nvPr/>
        </p:nvSpPr>
        <p:spPr>
          <a:xfrm>
            <a:off x="152400" y="762000"/>
            <a:ext cx="1752600" cy="1600200"/>
          </a:xfrm>
          <a:prstGeom prst="ellipse">
            <a:avLst/>
          </a:prstGeom>
          <a:gradFill flip="none" rotWithShape="1">
            <a:gsLst>
              <a:gs pos="0">
                <a:srgbClr val="8BFDF2"/>
              </a:gs>
              <a:gs pos="39999">
                <a:srgbClr val="85C2FF"/>
              </a:gs>
              <a:gs pos="70000">
                <a:srgbClr val="C4D6EB"/>
              </a:gs>
              <a:gs pos="100000">
                <a:srgbClr val="FFEBFA"/>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accent2">
                    <a:lumMod val="50000"/>
                  </a:schemeClr>
                </a:solidFill>
              </a:rPr>
              <a:t>ВОПРОС</a:t>
            </a:r>
            <a:r>
              <a:rPr lang="ru-RU" sz="6000" b="1" dirty="0" smtClean="0">
                <a:solidFill>
                  <a:schemeClr val="accent2">
                    <a:lumMod val="50000"/>
                  </a:schemeClr>
                </a:solidFill>
              </a:rPr>
              <a:t>60</a:t>
            </a:r>
            <a:endParaRPr lang="ru-RU" sz="6000" b="1" dirty="0">
              <a:solidFill>
                <a:schemeClr val="accent2">
                  <a:lumMod val="50000"/>
                </a:schemeClr>
              </a:solidFill>
            </a:endParaRPr>
          </a:p>
        </p:txBody>
      </p:sp>
    </p:spTree>
  </p:cSld>
  <p:clrMapOvr>
    <a:masterClrMapping/>
  </p:clrMapOvr>
  <p:transition spd="slow">
    <p:dissolve/>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out)">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76400" y="762000"/>
            <a:ext cx="5715000" cy="1600200"/>
          </a:xfrm>
        </p:spPr>
        <p:txBody>
          <a:bodyPr>
            <a:normAutofit fontScale="90000"/>
          </a:bodyPr>
          <a:lstStyle/>
          <a:p>
            <a:pPr algn="ctr"/>
            <a:r>
              <a:rPr lang="ru-RU" dirty="0" smtClean="0">
                <a:solidFill>
                  <a:schemeClr val="accent1">
                    <a:lumMod val="75000"/>
                  </a:schemeClr>
                </a:solidFill>
                <a:latin typeface="Comic Sans MS" pitchFamily="66" charset="0"/>
              </a:rPr>
              <a:t>Тема</a:t>
            </a:r>
            <a:r>
              <a:rPr lang="ru-RU" dirty="0" smtClean="0">
                <a:solidFill>
                  <a:schemeClr val="accent1">
                    <a:lumMod val="75000"/>
                  </a:schemeClr>
                </a:solidFill>
              </a:rPr>
              <a:t>: </a:t>
            </a:r>
            <a:r>
              <a:rPr lang="ru-RU" dirty="0" smtClean="0">
                <a:solidFill>
                  <a:schemeClr val="accent1">
                    <a:lumMod val="75000"/>
                  </a:schemeClr>
                </a:solidFill>
                <a:latin typeface="Comic Sans MS" pitchFamily="66" charset="0"/>
              </a:rPr>
              <a:t>Тема</a:t>
            </a:r>
            <a:r>
              <a:rPr lang="ru-RU" dirty="0" smtClean="0">
                <a:solidFill>
                  <a:schemeClr val="accent1">
                    <a:lumMod val="75000"/>
                  </a:schemeClr>
                </a:solidFill>
              </a:rPr>
              <a:t>: </a:t>
            </a:r>
            <a:r>
              <a:rPr lang="ru-RU" dirty="0" smtClean="0">
                <a:solidFill>
                  <a:schemeClr val="accent1">
                    <a:lumMod val="75000"/>
                  </a:schemeClr>
                </a:solidFill>
                <a:latin typeface="Comic Sans MS" pitchFamily="66" charset="0"/>
              </a:rPr>
              <a:t>Все обо всем</a:t>
            </a:r>
            <a:endParaRPr lang="ru-RU" dirty="0">
              <a:solidFill>
                <a:schemeClr val="accent1">
                  <a:lumMod val="75000"/>
                </a:schemeClr>
              </a:solidFill>
              <a:latin typeface="Comic Sans MS" pitchFamily="66" charset="0"/>
            </a:endParaRPr>
          </a:p>
        </p:txBody>
      </p:sp>
      <p:sp>
        <p:nvSpPr>
          <p:cNvPr id="3" name="Подзаголовок 2"/>
          <p:cNvSpPr>
            <a:spLocks noGrp="1"/>
          </p:cNvSpPr>
          <p:nvPr>
            <p:ph type="subTitle" idx="1"/>
          </p:nvPr>
        </p:nvSpPr>
        <p:spPr>
          <a:xfrm>
            <a:off x="381000" y="2286000"/>
            <a:ext cx="8382000" cy="4267200"/>
          </a:xfrm>
        </p:spPr>
        <p:txBody>
          <a:bodyPr anchor="ctr">
            <a:normAutofit lnSpcReduction="10000"/>
          </a:bodyPr>
          <a:lstStyle/>
          <a:p>
            <a:pPr algn="ctr"/>
            <a:r>
              <a:rPr lang="ru-RU" sz="3200" b="1" dirty="0" smtClean="0">
                <a:solidFill>
                  <a:schemeClr val="tx2">
                    <a:lumMod val="50000"/>
                  </a:schemeClr>
                </a:solidFill>
              </a:rPr>
              <a:t>Поймать ее не легко, она очень осторожна и при малейшем шорохе прячется в норке. Она засыпает на зиму, предварительно забивая вход в нору листьями и землей. Ведет дневной образ жизни. Обитает в светлых, сухих местах на лесных опушках, вырубах, среди трав и на обочинах дорог. </a:t>
            </a:r>
          </a:p>
          <a:p>
            <a:pPr algn="ctr"/>
            <a:r>
              <a:rPr lang="ru-RU" sz="3200" b="1" u="sng" dirty="0" smtClean="0">
                <a:solidFill>
                  <a:schemeClr val="tx2">
                    <a:lumMod val="50000"/>
                  </a:schemeClr>
                </a:solidFill>
              </a:rPr>
              <a:t>Назовите, о ком идет речь</a:t>
            </a:r>
            <a:endParaRPr lang="ru-RU" sz="3200" b="1" dirty="0">
              <a:solidFill>
                <a:schemeClr val="tx2">
                  <a:lumMod val="50000"/>
                </a:schemeClr>
              </a:solidFill>
            </a:endParaRPr>
          </a:p>
        </p:txBody>
      </p:sp>
      <p:pic>
        <p:nvPicPr>
          <p:cNvPr id="8" name="Picture 12" descr="j0088510"/>
          <p:cNvPicPr>
            <a:picLocks noChangeAspect="1" noChangeArrowheads="1"/>
          </p:cNvPicPr>
          <p:nvPr/>
        </p:nvPicPr>
        <p:blipFill>
          <a:blip r:embed="rId3" cstate="print"/>
          <a:srcRect/>
          <a:stretch>
            <a:fillRect/>
          </a:stretch>
        </p:blipFill>
        <p:spPr bwMode="auto">
          <a:xfrm>
            <a:off x="7239000" y="685800"/>
            <a:ext cx="1728787" cy="1782762"/>
          </a:xfrm>
          <a:prstGeom prst="rect">
            <a:avLst/>
          </a:prstGeom>
          <a:noFill/>
          <a:ln w="9525">
            <a:noFill/>
            <a:miter lim="800000"/>
            <a:headEnd/>
            <a:tailEnd/>
          </a:ln>
        </p:spPr>
      </p:pic>
      <p:sp>
        <p:nvSpPr>
          <p:cNvPr id="7" name="Овал 6"/>
          <p:cNvSpPr/>
          <p:nvPr/>
        </p:nvSpPr>
        <p:spPr>
          <a:xfrm>
            <a:off x="152400" y="762000"/>
            <a:ext cx="1752600" cy="1600200"/>
          </a:xfrm>
          <a:prstGeom prst="ellipse">
            <a:avLst/>
          </a:prstGeom>
          <a:gradFill flip="none" rotWithShape="1">
            <a:gsLst>
              <a:gs pos="0">
                <a:srgbClr val="8BFDF2"/>
              </a:gs>
              <a:gs pos="39999">
                <a:srgbClr val="85C2FF"/>
              </a:gs>
              <a:gs pos="70000">
                <a:srgbClr val="C4D6EB"/>
              </a:gs>
              <a:gs pos="100000">
                <a:srgbClr val="FFEBFA"/>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accent2">
                    <a:lumMod val="50000"/>
                  </a:schemeClr>
                </a:solidFill>
              </a:rPr>
              <a:t>ВОПРОС</a:t>
            </a:r>
            <a:r>
              <a:rPr lang="ru-RU" sz="6000" b="1" dirty="0" smtClean="0">
                <a:solidFill>
                  <a:schemeClr val="accent2">
                    <a:lumMod val="50000"/>
                  </a:schemeClr>
                </a:solidFill>
              </a:rPr>
              <a:t>80</a:t>
            </a:r>
            <a:endParaRPr lang="ru-RU" sz="6000" b="1" dirty="0">
              <a:solidFill>
                <a:schemeClr val="accent2">
                  <a:lumMod val="50000"/>
                </a:schemeClr>
              </a:solidFill>
            </a:endParaRPr>
          </a:p>
        </p:txBody>
      </p:sp>
    </p:spTree>
  </p:cSld>
  <p:clrMapOvr>
    <a:masterClrMapping/>
  </p:clrMapOvr>
  <p:transition spd="slow">
    <p:dissolve/>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out)">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76400" y="762000"/>
            <a:ext cx="5715000" cy="1600200"/>
          </a:xfrm>
        </p:spPr>
        <p:txBody>
          <a:bodyPr>
            <a:normAutofit fontScale="90000"/>
          </a:bodyPr>
          <a:lstStyle/>
          <a:p>
            <a:pPr algn="ctr"/>
            <a:r>
              <a:rPr lang="ru-RU" dirty="0" smtClean="0">
                <a:solidFill>
                  <a:schemeClr val="accent1">
                    <a:lumMod val="75000"/>
                  </a:schemeClr>
                </a:solidFill>
                <a:latin typeface="Comic Sans MS" pitchFamily="66" charset="0"/>
              </a:rPr>
              <a:t>Тема</a:t>
            </a:r>
            <a:r>
              <a:rPr lang="ru-RU" dirty="0" smtClean="0">
                <a:solidFill>
                  <a:schemeClr val="accent1">
                    <a:lumMod val="75000"/>
                  </a:schemeClr>
                </a:solidFill>
              </a:rPr>
              <a:t>: </a:t>
            </a:r>
            <a:r>
              <a:rPr lang="ru-RU" dirty="0" smtClean="0">
                <a:solidFill>
                  <a:schemeClr val="accent1">
                    <a:lumMod val="75000"/>
                  </a:schemeClr>
                </a:solidFill>
                <a:latin typeface="Comic Sans MS" pitchFamily="66" charset="0"/>
              </a:rPr>
              <a:t>Тема</a:t>
            </a:r>
            <a:r>
              <a:rPr lang="ru-RU" dirty="0" smtClean="0">
                <a:solidFill>
                  <a:schemeClr val="accent1">
                    <a:lumMod val="75000"/>
                  </a:schemeClr>
                </a:solidFill>
              </a:rPr>
              <a:t>: </a:t>
            </a:r>
            <a:r>
              <a:rPr lang="ru-RU" dirty="0" smtClean="0">
                <a:solidFill>
                  <a:schemeClr val="accent1">
                    <a:lumMod val="75000"/>
                  </a:schemeClr>
                </a:solidFill>
                <a:latin typeface="Comic Sans MS" pitchFamily="66" charset="0"/>
              </a:rPr>
              <a:t>Все обо всем</a:t>
            </a:r>
            <a:endParaRPr lang="ru-RU" dirty="0">
              <a:solidFill>
                <a:schemeClr val="accent1">
                  <a:lumMod val="75000"/>
                </a:schemeClr>
              </a:solidFill>
              <a:latin typeface="Comic Sans MS" pitchFamily="66" charset="0"/>
            </a:endParaRPr>
          </a:p>
        </p:txBody>
      </p:sp>
      <p:sp>
        <p:nvSpPr>
          <p:cNvPr id="3" name="Подзаголовок 2"/>
          <p:cNvSpPr>
            <a:spLocks noGrp="1"/>
          </p:cNvSpPr>
          <p:nvPr>
            <p:ph type="subTitle" idx="1"/>
          </p:nvPr>
        </p:nvSpPr>
        <p:spPr>
          <a:xfrm>
            <a:off x="533400" y="2286000"/>
            <a:ext cx="8229600" cy="4343400"/>
          </a:xfrm>
        </p:spPr>
        <p:txBody>
          <a:bodyPr anchor="ctr">
            <a:normAutofit fontScale="92500" lnSpcReduction="20000"/>
          </a:bodyPr>
          <a:lstStyle/>
          <a:p>
            <a:pPr algn="ctr"/>
            <a:r>
              <a:rPr lang="ru-RU" sz="3200" b="1" dirty="0" smtClean="0">
                <a:solidFill>
                  <a:schemeClr val="tx2">
                    <a:lumMod val="50000"/>
                  </a:schemeClr>
                </a:solidFill>
              </a:rPr>
              <a:t>В апреле 1722 года голландская экспедиция наткнулась в Атлантическом океане на одинокий гористый островок. Воображение участников экспедиции потрясли огромные каменные изваяния, высеченные из скал. Долгое время считалось, что каменные фигуры охраняют клады. Но до настоящего времени никто никаких сокровищ там так и не нашел.</a:t>
            </a:r>
          </a:p>
          <a:p>
            <a:pPr algn="ctr"/>
            <a:r>
              <a:rPr lang="en-US" sz="3200" b="1" u="sng" dirty="0" err="1" smtClean="0">
                <a:solidFill>
                  <a:schemeClr val="tx2">
                    <a:lumMod val="50000"/>
                  </a:schemeClr>
                </a:solidFill>
              </a:rPr>
              <a:t>Назовите</a:t>
            </a:r>
            <a:r>
              <a:rPr lang="en-US" sz="3200" b="1" u="sng" dirty="0" smtClean="0">
                <a:solidFill>
                  <a:schemeClr val="tx2">
                    <a:lumMod val="50000"/>
                  </a:schemeClr>
                </a:solidFill>
              </a:rPr>
              <a:t> о </a:t>
            </a:r>
            <a:r>
              <a:rPr lang="en-US" sz="3200" b="1" u="sng" dirty="0" err="1" smtClean="0">
                <a:solidFill>
                  <a:schemeClr val="tx2">
                    <a:lumMod val="50000"/>
                  </a:schemeClr>
                </a:solidFill>
              </a:rPr>
              <a:t>каком</a:t>
            </a:r>
            <a:r>
              <a:rPr lang="en-US" sz="3200" b="1" u="sng" dirty="0" smtClean="0">
                <a:solidFill>
                  <a:schemeClr val="tx2">
                    <a:lumMod val="50000"/>
                  </a:schemeClr>
                </a:solidFill>
              </a:rPr>
              <a:t> </a:t>
            </a:r>
            <a:r>
              <a:rPr lang="en-US" sz="3200" b="1" u="sng" dirty="0" err="1" smtClean="0">
                <a:solidFill>
                  <a:schemeClr val="tx2">
                    <a:lumMod val="50000"/>
                  </a:schemeClr>
                </a:solidFill>
              </a:rPr>
              <a:t>месте</a:t>
            </a:r>
            <a:r>
              <a:rPr lang="en-US" sz="3200" b="1" u="sng" dirty="0" smtClean="0">
                <a:solidFill>
                  <a:schemeClr val="tx2">
                    <a:lumMod val="50000"/>
                  </a:schemeClr>
                </a:solidFill>
              </a:rPr>
              <a:t> </a:t>
            </a:r>
            <a:r>
              <a:rPr lang="en-US" sz="3200" b="1" u="sng" dirty="0" err="1" smtClean="0">
                <a:solidFill>
                  <a:schemeClr val="tx2">
                    <a:lumMod val="50000"/>
                  </a:schemeClr>
                </a:solidFill>
              </a:rPr>
              <a:t>идет</a:t>
            </a:r>
            <a:r>
              <a:rPr lang="en-US" sz="3200" b="1" u="sng" dirty="0" smtClean="0">
                <a:solidFill>
                  <a:schemeClr val="tx2">
                    <a:lumMod val="50000"/>
                  </a:schemeClr>
                </a:solidFill>
              </a:rPr>
              <a:t> </a:t>
            </a:r>
            <a:r>
              <a:rPr lang="en-US" sz="3200" b="1" u="sng" dirty="0" err="1" smtClean="0">
                <a:solidFill>
                  <a:schemeClr val="tx2">
                    <a:lumMod val="50000"/>
                  </a:schemeClr>
                </a:solidFill>
              </a:rPr>
              <a:t>речь</a:t>
            </a:r>
            <a:endParaRPr lang="ru-RU" sz="3200" b="1" dirty="0">
              <a:solidFill>
                <a:schemeClr val="tx2">
                  <a:lumMod val="50000"/>
                </a:schemeClr>
              </a:solidFill>
            </a:endParaRPr>
          </a:p>
        </p:txBody>
      </p:sp>
      <p:pic>
        <p:nvPicPr>
          <p:cNvPr id="8" name="Picture 12" descr="j0088510"/>
          <p:cNvPicPr>
            <a:picLocks noChangeAspect="1" noChangeArrowheads="1"/>
          </p:cNvPicPr>
          <p:nvPr/>
        </p:nvPicPr>
        <p:blipFill>
          <a:blip r:embed="rId3" cstate="print"/>
          <a:srcRect/>
          <a:stretch>
            <a:fillRect/>
          </a:stretch>
        </p:blipFill>
        <p:spPr bwMode="auto">
          <a:xfrm>
            <a:off x="7239000" y="685800"/>
            <a:ext cx="1728787" cy="1782762"/>
          </a:xfrm>
          <a:prstGeom prst="rect">
            <a:avLst/>
          </a:prstGeom>
          <a:noFill/>
          <a:ln w="9525">
            <a:noFill/>
            <a:miter lim="800000"/>
            <a:headEnd/>
            <a:tailEnd/>
          </a:ln>
        </p:spPr>
      </p:pic>
      <p:sp>
        <p:nvSpPr>
          <p:cNvPr id="7" name="Овал 6"/>
          <p:cNvSpPr/>
          <p:nvPr/>
        </p:nvSpPr>
        <p:spPr>
          <a:xfrm>
            <a:off x="152400" y="762000"/>
            <a:ext cx="1752600" cy="1600200"/>
          </a:xfrm>
          <a:prstGeom prst="ellipse">
            <a:avLst/>
          </a:prstGeom>
          <a:gradFill flip="none" rotWithShape="1">
            <a:gsLst>
              <a:gs pos="0">
                <a:srgbClr val="8BFDF2"/>
              </a:gs>
              <a:gs pos="39999">
                <a:srgbClr val="85C2FF"/>
              </a:gs>
              <a:gs pos="70000">
                <a:srgbClr val="C4D6EB"/>
              </a:gs>
              <a:gs pos="100000">
                <a:srgbClr val="FFEBFA"/>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accent2">
                    <a:lumMod val="50000"/>
                  </a:schemeClr>
                </a:solidFill>
              </a:rPr>
              <a:t>ВОПРОС</a:t>
            </a:r>
            <a:r>
              <a:rPr lang="ru-RU" sz="5400" b="1" dirty="0" smtClean="0">
                <a:solidFill>
                  <a:schemeClr val="accent2">
                    <a:lumMod val="50000"/>
                  </a:schemeClr>
                </a:solidFill>
              </a:rPr>
              <a:t>100</a:t>
            </a:r>
            <a:endParaRPr lang="ru-RU" sz="5400" b="1" dirty="0">
              <a:solidFill>
                <a:schemeClr val="accent2">
                  <a:lumMod val="50000"/>
                </a:schemeClr>
              </a:solidFill>
            </a:endParaRPr>
          </a:p>
        </p:txBody>
      </p:sp>
    </p:spTree>
  </p:cSld>
  <p:clrMapOvr>
    <a:masterClrMapping/>
  </p:clrMapOvr>
  <p:transition spd="slow">
    <p:dissolve/>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out)">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0"/>
            <a:ext cx="7851648" cy="2514600"/>
          </a:xfrm>
        </p:spPr>
        <p:txBody>
          <a:bodyPr anchor="ctr"/>
          <a:lstStyle/>
          <a:p>
            <a:pPr algn="ctr"/>
            <a:r>
              <a:rPr lang="ru-RU" sz="7200" dirty="0" smtClean="0">
                <a:solidFill>
                  <a:schemeClr val="accent1">
                    <a:lumMod val="75000"/>
                  </a:schemeClr>
                </a:solidFill>
                <a:latin typeface="Comic Sans MS" pitchFamily="66" charset="0"/>
              </a:rPr>
              <a:t>ОТВЕТ</a:t>
            </a:r>
            <a:endParaRPr lang="ru-RU" sz="7200" dirty="0">
              <a:solidFill>
                <a:schemeClr val="accent1">
                  <a:lumMod val="75000"/>
                </a:schemeClr>
              </a:solidFill>
              <a:latin typeface="Comic Sans MS" pitchFamily="66" charset="0"/>
            </a:endParaRPr>
          </a:p>
        </p:txBody>
      </p:sp>
      <p:sp>
        <p:nvSpPr>
          <p:cNvPr id="3" name="Подзаголовок 2"/>
          <p:cNvSpPr>
            <a:spLocks noGrp="1"/>
          </p:cNvSpPr>
          <p:nvPr>
            <p:ph type="subTitle" idx="1"/>
          </p:nvPr>
        </p:nvSpPr>
        <p:spPr>
          <a:xfrm>
            <a:off x="762000" y="5791200"/>
            <a:ext cx="7854696" cy="1066800"/>
          </a:xfrm>
        </p:spPr>
        <p:txBody>
          <a:bodyPr anchor="ctr">
            <a:normAutofit/>
          </a:bodyPr>
          <a:lstStyle/>
          <a:p>
            <a:pPr algn="ctr"/>
            <a:r>
              <a:rPr lang="ru-RU" sz="4400" b="1" dirty="0" smtClean="0">
                <a:solidFill>
                  <a:schemeClr val="tx2">
                    <a:lumMod val="50000"/>
                  </a:schemeClr>
                </a:solidFill>
                <a:latin typeface="Comic Sans MS" pitchFamily="66" charset="0"/>
              </a:rPr>
              <a:t>Подводная лодка</a:t>
            </a:r>
            <a:r>
              <a:rPr lang="ru-RU" sz="4400" u="sng" dirty="0" smtClean="0">
                <a:solidFill>
                  <a:schemeClr val="tx2">
                    <a:lumMod val="50000"/>
                  </a:schemeClr>
                </a:solidFill>
                <a:latin typeface="Comic Sans MS" pitchFamily="66" charset="0"/>
              </a:rPr>
              <a:t> </a:t>
            </a:r>
            <a:endParaRPr lang="ru-RU" sz="4400" b="1" dirty="0">
              <a:solidFill>
                <a:schemeClr val="tx2">
                  <a:lumMod val="50000"/>
                </a:schemeClr>
              </a:solidFill>
              <a:latin typeface="Comic Sans MS" pitchFamily="66" charset="0"/>
            </a:endParaRPr>
          </a:p>
        </p:txBody>
      </p:sp>
      <p:sp>
        <p:nvSpPr>
          <p:cNvPr id="7" name="Овал 6"/>
          <p:cNvSpPr/>
          <p:nvPr/>
        </p:nvSpPr>
        <p:spPr>
          <a:xfrm>
            <a:off x="228600" y="838200"/>
            <a:ext cx="1752600" cy="1600200"/>
          </a:xfrm>
          <a:prstGeom prst="ellipse">
            <a:avLst/>
          </a:prstGeom>
          <a:gradFill flip="none" rotWithShape="1">
            <a:gsLst>
              <a:gs pos="0">
                <a:srgbClr val="8BFDF2"/>
              </a:gs>
              <a:gs pos="39999">
                <a:srgbClr val="85C2FF"/>
              </a:gs>
              <a:gs pos="70000">
                <a:srgbClr val="C4D6EB"/>
              </a:gs>
              <a:gs pos="100000">
                <a:srgbClr val="FFEBFA"/>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6000" b="1" dirty="0" smtClean="0">
                <a:solidFill>
                  <a:schemeClr val="accent2">
                    <a:lumMod val="50000"/>
                  </a:schemeClr>
                </a:solidFill>
              </a:rPr>
              <a:t>20</a:t>
            </a:r>
            <a:endParaRPr lang="ru-RU" sz="6000" b="1" dirty="0">
              <a:solidFill>
                <a:schemeClr val="accent2">
                  <a:lumMod val="50000"/>
                </a:schemeClr>
              </a:solidFill>
            </a:endParaRPr>
          </a:p>
        </p:txBody>
      </p:sp>
      <p:pic>
        <p:nvPicPr>
          <p:cNvPr id="6" name="Рисунок 5" descr="Картинки по запросу Картинки подводной лодки"/>
          <p:cNvPicPr/>
          <p:nvPr/>
        </p:nvPicPr>
        <p:blipFill>
          <a:blip r:embed="rId3" cstate="print"/>
          <a:srcRect/>
          <a:stretch>
            <a:fillRect/>
          </a:stretch>
        </p:blipFill>
        <p:spPr bwMode="auto">
          <a:xfrm>
            <a:off x="4876800" y="2514600"/>
            <a:ext cx="3962400" cy="3124200"/>
          </a:xfrm>
          <a:prstGeom prst="rect">
            <a:avLst/>
          </a:prstGeom>
          <a:noFill/>
          <a:ln w="9525">
            <a:noFill/>
            <a:miter lim="800000"/>
            <a:headEnd/>
            <a:tailEnd/>
          </a:ln>
        </p:spPr>
      </p:pic>
      <p:pic>
        <p:nvPicPr>
          <p:cNvPr id="8" name="Рисунок 7" descr="http://my-travels.club/uploads/2015/10/DSC_0404-472x352.jpg"/>
          <p:cNvPicPr/>
          <p:nvPr/>
        </p:nvPicPr>
        <p:blipFill>
          <a:blip r:embed="rId4" cstate="print"/>
          <a:srcRect/>
          <a:stretch>
            <a:fillRect/>
          </a:stretch>
        </p:blipFill>
        <p:spPr bwMode="auto">
          <a:xfrm>
            <a:off x="533400" y="2514600"/>
            <a:ext cx="4038600" cy="3124200"/>
          </a:xfrm>
          <a:prstGeom prst="rect">
            <a:avLst/>
          </a:prstGeom>
          <a:noFill/>
          <a:ln w="9525">
            <a:noFill/>
            <a:miter lim="800000"/>
            <a:headEnd/>
            <a:tailEnd/>
          </a:ln>
        </p:spPr>
      </p:pic>
    </p:spTree>
  </p:cSld>
  <p:clrMapOvr>
    <a:masterClrMapping/>
  </p:clrMapOvr>
  <p:transition spd="slow">
    <p:wheel/>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out)">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32"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out)">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704088"/>
            <a:ext cx="9144000" cy="1277112"/>
          </a:xfrm>
        </p:spPr>
        <p:txBody>
          <a:bodyPr anchor="ctr">
            <a:normAutofit/>
          </a:bodyPr>
          <a:lstStyle/>
          <a:p>
            <a:pPr algn="ctr"/>
            <a:r>
              <a:rPr lang="ru-RU" b="1" dirty="0" smtClean="0">
                <a:solidFill>
                  <a:schemeClr val="accent1">
                    <a:lumMod val="75000"/>
                  </a:schemeClr>
                </a:solidFill>
                <a:latin typeface="Comic Sans MS" pitchFamily="66" charset="0"/>
              </a:rPr>
              <a:t>Тема</a:t>
            </a:r>
            <a:r>
              <a:rPr lang="ru-RU" b="1" dirty="0" smtClean="0">
                <a:solidFill>
                  <a:schemeClr val="accent1">
                    <a:lumMod val="75000"/>
                  </a:schemeClr>
                </a:solidFill>
              </a:rPr>
              <a:t>: </a:t>
            </a:r>
            <a:r>
              <a:rPr lang="ru-RU" b="1" dirty="0" smtClean="0">
                <a:solidFill>
                  <a:schemeClr val="accent1">
                    <a:lumMod val="75000"/>
                  </a:schemeClr>
                </a:solidFill>
                <a:latin typeface="Comic Sans MS" pitchFamily="66" charset="0"/>
              </a:rPr>
              <a:t>Мой Пермский край</a:t>
            </a:r>
            <a:endParaRPr lang="ru-RU" b="1" dirty="0"/>
          </a:p>
        </p:txBody>
      </p:sp>
      <p:pic>
        <p:nvPicPr>
          <p:cNvPr id="4" name="i-main-pic" descr="Картинка 77 из 6087">
            <a:hlinkClick r:id="rId3" tgtFrame="_blank"/>
          </p:cNvPr>
          <p:cNvPicPr>
            <a:picLocks noGrp="1"/>
          </p:cNvPicPr>
          <p:nvPr>
            <p:ph idx="1"/>
          </p:nvPr>
        </p:nvPicPr>
        <p:blipFill>
          <a:blip r:embed="rId4" cstate="print"/>
          <a:srcRect/>
          <a:stretch>
            <a:fillRect/>
          </a:stretch>
        </p:blipFill>
        <p:spPr bwMode="auto">
          <a:xfrm>
            <a:off x="2667000" y="1981200"/>
            <a:ext cx="3962400" cy="4572000"/>
          </a:xfrm>
          <a:prstGeom prst="rect">
            <a:avLst/>
          </a:prstGeom>
          <a:noFill/>
          <a:ln w="9525">
            <a:noFill/>
            <a:miter lim="800000"/>
            <a:headEnd/>
            <a:tailEnd/>
          </a:ln>
        </p:spPr>
      </p:pic>
    </p:spTree>
  </p:cSld>
  <p:clrMapOvr>
    <a:masterClrMapping/>
  </p:clrMapOvr>
  <p:transition spd="slow">
    <p:dissolve/>
    <p:sndAc>
      <p:stSnd>
        <p:snd r:embed="rId2" name="chimes.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0"/>
            <a:ext cx="7851648" cy="2514600"/>
          </a:xfrm>
        </p:spPr>
        <p:txBody>
          <a:bodyPr anchor="ctr"/>
          <a:lstStyle/>
          <a:p>
            <a:pPr algn="ctr"/>
            <a:r>
              <a:rPr lang="ru-RU" sz="7200" dirty="0" smtClean="0">
                <a:solidFill>
                  <a:schemeClr val="accent1">
                    <a:lumMod val="75000"/>
                  </a:schemeClr>
                </a:solidFill>
                <a:latin typeface="Comic Sans MS" pitchFamily="66" charset="0"/>
              </a:rPr>
              <a:t>ОТВЕТ</a:t>
            </a:r>
            <a:endParaRPr lang="ru-RU" sz="7200" dirty="0">
              <a:solidFill>
                <a:schemeClr val="accent1">
                  <a:lumMod val="75000"/>
                </a:schemeClr>
              </a:solidFill>
              <a:latin typeface="Comic Sans MS" pitchFamily="66" charset="0"/>
            </a:endParaRPr>
          </a:p>
        </p:txBody>
      </p:sp>
      <p:sp>
        <p:nvSpPr>
          <p:cNvPr id="3" name="Подзаголовок 2"/>
          <p:cNvSpPr>
            <a:spLocks noGrp="1"/>
          </p:cNvSpPr>
          <p:nvPr>
            <p:ph type="subTitle" idx="1"/>
          </p:nvPr>
        </p:nvSpPr>
        <p:spPr>
          <a:xfrm>
            <a:off x="762000" y="5867400"/>
            <a:ext cx="7854696" cy="990600"/>
          </a:xfrm>
        </p:spPr>
        <p:txBody>
          <a:bodyPr anchor="ctr">
            <a:normAutofit/>
          </a:bodyPr>
          <a:lstStyle/>
          <a:p>
            <a:pPr algn="ctr"/>
            <a:r>
              <a:rPr lang="ru-RU" sz="4400" b="1" dirty="0" smtClean="0">
                <a:solidFill>
                  <a:schemeClr val="tx2">
                    <a:lumMod val="50000"/>
                  </a:schemeClr>
                </a:solidFill>
                <a:latin typeface="Comic Sans MS" pitchFamily="66" charset="0"/>
              </a:rPr>
              <a:t>Солнечные часы</a:t>
            </a:r>
            <a:r>
              <a:rPr lang="ru-RU" sz="4400" u="sng" dirty="0" smtClean="0">
                <a:solidFill>
                  <a:schemeClr val="tx2">
                    <a:lumMod val="50000"/>
                  </a:schemeClr>
                </a:solidFill>
                <a:latin typeface="Comic Sans MS" pitchFamily="66" charset="0"/>
              </a:rPr>
              <a:t> </a:t>
            </a:r>
            <a:r>
              <a:rPr lang="ru-RU" sz="4400" b="1" dirty="0" smtClean="0">
                <a:solidFill>
                  <a:schemeClr val="tx2">
                    <a:lumMod val="50000"/>
                  </a:schemeClr>
                </a:solidFill>
                <a:latin typeface="Comic Sans MS" pitchFamily="66" charset="0"/>
              </a:rPr>
              <a:t> </a:t>
            </a:r>
            <a:endParaRPr lang="ru-RU" sz="4400" b="1" dirty="0">
              <a:solidFill>
                <a:schemeClr val="tx2">
                  <a:lumMod val="50000"/>
                </a:schemeClr>
              </a:solidFill>
              <a:latin typeface="Comic Sans MS" pitchFamily="66" charset="0"/>
            </a:endParaRPr>
          </a:p>
        </p:txBody>
      </p:sp>
      <p:sp>
        <p:nvSpPr>
          <p:cNvPr id="7" name="Овал 6"/>
          <p:cNvSpPr/>
          <p:nvPr/>
        </p:nvSpPr>
        <p:spPr>
          <a:xfrm>
            <a:off x="228600" y="838200"/>
            <a:ext cx="1752600" cy="1600200"/>
          </a:xfrm>
          <a:prstGeom prst="ellipse">
            <a:avLst/>
          </a:prstGeom>
          <a:gradFill flip="none" rotWithShape="1">
            <a:gsLst>
              <a:gs pos="0">
                <a:srgbClr val="8BFDF2"/>
              </a:gs>
              <a:gs pos="39999">
                <a:srgbClr val="85C2FF"/>
              </a:gs>
              <a:gs pos="70000">
                <a:srgbClr val="C4D6EB"/>
              </a:gs>
              <a:gs pos="100000">
                <a:srgbClr val="FFEBFA"/>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6000" b="1" dirty="0" smtClean="0">
                <a:solidFill>
                  <a:schemeClr val="accent2">
                    <a:lumMod val="50000"/>
                  </a:schemeClr>
                </a:solidFill>
              </a:rPr>
              <a:t>40</a:t>
            </a:r>
            <a:endParaRPr lang="ru-RU" sz="6000" b="1" dirty="0">
              <a:solidFill>
                <a:schemeClr val="accent2">
                  <a:lumMod val="50000"/>
                </a:schemeClr>
              </a:solidFill>
            </a:endParaRPr>
          </a:p>
        </p:txBody>
      </p:sp>
      <p:pic>
        <p:nvPicPr>
          <p:cNvPr id="6" name="Рисунок 5" descr="Похожее изображение"/>
          <p:cNvPicPr/>
          <p:nvPr/>
        </p:nvPicPr>
        <p:blipFill>
          <a:blip r:embed="rId3" cstate="print"/>
          <a:srcRect/>
          <a:stretch>
            <a:fillRect/>
          </a:stretch>
        </p:blipFill>
        <p:spPr bwMode="auto">
          <a:xfrm>
            <a:off x="2590800" y="1752600"/>
            <a:ext cx="4191000" cy="4038600"/>
          </a:xfrm>
          <a:prstGeom prst="rect">
            <a:avLst/>
          </a:prstGeom>
          <a:noFill/>
          <a:ln w="9525">
            <a:noFill/>
            <a:miter lim="800000"/>
            <a:headEnd/>
            <a:tailEnd/>
          </a:ln>
        </p:spPr>
      </p:pic>
    </p:spTree>
  </p:cSld>
  <p:clrMapOvr>
    <a:masterClrMapping/>
  </p:clrMapOvr>
  <p:transition spd="slow">
    <p:wheel/>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out)">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0"/>
            <a:ext cx="7851648" cy="2514600"/>
          </a:xfrm>
        </p:spPr>
        <p:txBody>
          <a:bodyPr anchor="ctr"/>
          <a:lstStyle/>
          <a:p>
            <a:pPr algn="ctr"/>
            <a:r>
              <a:rPr lang="ru-RU" sz="7200" dirty="0" smtClean="0">
                <a:solidFill>
                  <a:schemeClr val="accent1">
                    <a:lumMod val="75000"/>
                  </a:schemeClr>
                </a:solidFill>
                <a:latin typeface="Comic Sans MS" pitchFamily="66" charset="0"/>
              </a:rPr>
              <a:t>ОТВЕТ</a:t>
            </a:r>
            <a:endParaRPr lang="ru-RU" sz="7200" dirty="0">
              <a:solidFill>
                <a:schemeClr val="accent1">
                  <a:lumMod val="75000"/>
                </a:schemeClr>
              </a:solidFill>
              <a:latin typeface="Comic Sans MS" pitchFamily="66" charset="0"/>
            </a:endParaRPr>
          </a:p>
        </p:txBody>
      </p:sp>
      <p:sp>
        <p:nvSpPr>
          <p:cNvPr id="3" name="Подзаголовок 2"/>
          <p:cNvSpPr>
            <a:spLocks noGrp="1"/>
          </p:cNvSpPr>
          <p:nvPr>
            <p:ph type="subTitle" idx="1"/>
          </p:nvPr>
        </p:nvSpPr>
        <p:spPr>
          <a:xfrm>
            <a:off x="762000" y="5715000"/>
            <a:ext cx="7854696" cy="1143000"/>
          </a:xfrm>
        </p:spPr>
        <p:txBody>
          <a:bodyPr anchor="ctr">
            <a:normAutofit/>
          </a:bodyPr>
          <a:lstStyle/>
          <a:p>
            <a:pPr algn="ctr"/>
            <a:r>
              <a:rPr lang="ru-RU" sz="4400" b="1" dirty="0" smtClean="0">
                <a:solidFill>
                  <a:schemeClr val="tx2">
                    <a:lumMod val="50000"/>
                  </a:schemeClr>
                </a:solidFill>
                <a:latin typeface="Comic Sans MS" pitchFamily="66" charset="0"/>
              </a:rPr>
              <a:t>Голубиная почта</a:t>
            </a:r>
            <a:r>
              <a:rPr lang="ru-RU" sz="4400" b="1" u="sng" dirty="0" smtClean="0">
                <a:solidFill>
                  <a:schemeClr val="tx2">
                    <a:lumMod val="50000"/>
                  </a:schemeClr>
                </a:solidFill>
                <a:latin typeface="Comic Sans MS" pitchFamily="66" charset="0"/>
              </a:rPr>
              <a:t> </a:t>
            </a:r>
            <a:endParaRPr lang="ru-RU" sz="4400" b="1" dirty="0">
              <a:solidFill>
                <a:schemeClr val="tx2">
                  <a:lumMod val="50000"/>
                </a:schemeClr>
              </a:solidFill>
              <a:latin typeface="Comic Sans MS" pitchFamily="66" charset="0"/>
            </a:endParaRPr>
          </a:p>
        </p:txBody>
      </p:sp>
      <p:sp>
        <p:nvSpPr>
          <p:cNvPr id="7" name="Овал 6"/>
          <p:cNvSpPr/>
          <p:nvPr/>
        </p:nvSpPr>
        <p:spPr>
          <a:xfrm>
            <a:off x="228600" y="838200"/>
            <a:ext cx="1752600" cy="1600200"/>
          </a:xfrm>
          <a:prstGeom prst="ellipse">
            <a:avLst/>
          </a:prstGeom>
          <a:gradFill flip="none" rotWithShape="1">
            <a:gsLst>
              <a:gs pos="0">
                <a:srgbClr val="8BFDF2"/>
              </a:gs>
              <a:gs pos="39999">
                <a:srgbClr val="85C2FF"/>
              </a:gs>
              <a:gs pos="70000">
                <a:srgbClr val="C4D6EB"/>
              </a:gs>
              <a:gs pos="100000">
                <a:srgbClr val="FFEBFA"/>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6000" b="1" dirty="0" smtClean="0">
                <a:solidFill>
                  <a:schemeClr val="accent2">
                    <a:lumMod val="50000"/>
                  </a:schemeClr>
                </a:solidFill>
              </a:rPr>
              <a:t>60</a:t>
            </a:r>
            <a:endParaRPr lang="ru-RU" sz="6000" b="1" dirty="0">
              <a:solidFill>
                <a:schemeClr val="accent2">
                  <a:lumMod val="50000"/>
                </a:schemeClr>
              </a:solidFill>
            </a:endParaRPr>
          </a:p>
        </p:txBody>
      </p:sp>
      <p:pic>
        <p:nvPicPr>
          <p:cNvPr id="6" name="Рисунок 5" descr="Похожее изображение"/>
          <p:cNvPicPr/>
          <p:nvPr/>
        </p:nvPicPr>
        <p:blipFill>
          <a:blip r:embed="rId3" cstate="print"/>
          <a:srcRect/>
          <a:stretch>
            <a:fillRect/>
          </a:stretch>
        </p:blipFill>
        <p:spPr bwMode="auto">
          <a:xfrm>
            <a:off x="2133600" y="1752600"/>
            <a:ext cx="5638800" cy="3962400"/>
          </a:xfrm>
          <a:prstGeom prst="rect">
            <a:avLst/>
          </a:prstGeom>
          <a:noFill/>
          <a:ln w="9525">
            <a:noFill/>
            <a:miter lim="800000"/>
            <a:headEnd/>
            <a:tailEnd/>
          </a:ln>
        </p:spPr>
      </p:pic>
    </p:spTree>
  </p:cSld>
  <p:clrMapOvr>
    <a:masterClrMapping/>
  </p:clrMapOvr>
  <p:transition spd="slow">
    <p:wheel/>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out)">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0"/>
            <a:ext cx="7851648" cy="2514600"/>
          </a:xfrm>
        </p:spPr>
        <p:txBody>
          <a:bodyPr anchor="ctr"/>
          <a:lstStyle/>
          <a:p>
            <a:pPr algn="ctr"/>
            <a:r>
              <a:rPr lang="ru-RU" sz="7200" dirty="0" smtClean="0">
                <a:solidFill>
                  <a:schemeClr val="accent1">
                    <a:lumMod val="75000"/>
                  </a:schemeClr>
                </a:solidFill>
                <a:latin typeface="Comic Sans MS" pitchFamily="66" charset="0"/>
              </a:rPr>
              <a:t>ОТВЕТ</a:t>
            </a:r>
            <a:endParaRPr lang="ru-RU" sz="7200" dirty="0">
              <a:solidFill>
                <a:schemeClr val="accent1">
                  <a:lumMod val="75000"/>
                </a:schemeClr>
              </a:solidFill>
              <a:latin typeface="Comic Sans MS" pitchFamily="66" charset="0"/>
            </a:endParaRPr>
          </a:p>
        </p:txBody>
      </p:sp>
      <p:sp>
        <p:nvSpPr>
          <p:cNvPr id="3" name="Подзаголовок 2"/>
          <p:cNvSpPr>
            <a:spLocks noGrp="1"/>
          </p:cNvSpPr>
          <p:nvPr>
            <p:ph type="subTitle" idx="1"/>
          </p:nvPr>
        </p:nvSpPr>
        <p:spPr>
          <a:xfrm>
            <a:off x="685800" y="5715000"/>
            <a:ext cx="7854696" cy="1143000"/>
          </a:xfrm>
        </p:spPr>
        <p:txBody>
          <a:bodyPr anchor="ctr">
            <a:normAutofit/>
          </a:bodyPr>
          <a:lstStyle/>
          <a:p>
            <a:pPr algn="ctr"/>
            <a:r>
              <a:rPr lang="ru-RU" sz="4400" b="1" dirty="0" smtClean="0">
                <a:solidFill>
                  <a:schemeClr val="tx2">
                    <a:lumMod val="50000"/>
                  </a:schemeClr>
                </a:solidFill>
                <a:latin typeface="Comic Sans MS" pitchFamily="66" charset="0"/>
              </a:rPr>
              <a:t>Ящерица</a:t>
            </a:r>
            <a:r>
              <a:rPr lang="en-US" sz="4400" dirty="0" smtClean="0">
                <a:solidFill>
                  <a:schemeClr val="tx2">
                    <a:lumMod val="50000"/>
                  </a:schemeClr>
                </a:solidFill>
                <a:latin typeface="Comic Sans MS" pitchFamily="66" charset="0"/>
              </a:rPr>
              <a:t> </a:t>
            </a:r>
            <a:endParaRPr lang="ru-RU" sz="4400" b="1" dirty="0">
              <a:solidFill>
                <a:schemeClr val="tx2">
                  <a:lumMod val="50000"/>
                </a:schemeClr>
              </a:solidFill>
              <a:latin typeface="Comic Sans MS" pitchFamily="66" charset="0"/>
            </a:endParaRPr>
          </a:p>
        </p:txBody>
      </p:sp>
      <p:sp>
        <p:nvSpPr>
          <p:cNvPr id="7" name="Овал 6"/>
          <p:cNvSpPr/>
          <p:nvPr/>
        </p:nvSpPr>
        <p:spPr>
          <a:xfrm>
            <a:off x="228600" y="838200"/>
            <a:ext cx="1752600" cy="1600200"/>
          </a:xfrm>
          <a:prstGeom prst="ellipse">
            <a:avLst/>
          </a:prstGeom>
          <a:gradFill flip="none" rotWithShape="1">
            <a:gsLst>
              <a:gs pos="0">
                <a:srgbClr val="8BFDF2"/>
              </a:gs>
              <a:gs pos="39999">
                <a:srgbClr val="85C2FF"/>
              </a:gs>
              <a:gs pos="70000">
                <a:srgbClr val="C4D6EB"/>
              </a:gs>
              <a:gs pos="100000">
                <a:srgbClr val="FFEBFA"/>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6000" b="1" dirty="0" smtClean="0">
                <a:solidFill>
                  <a:schemeClr val="accent2">
                    <a:lumMod val="50000"/>
                  </a:schemeClr>
                </a:solidFill>
              </a:rPr>
              <a:t>80</a:t>
            </a:r>
            <a:endParaRPr lang="ru-RU" sz="6000" b="1" dirty="0">
              <a:solidFill>
                <a:schemeClr val="accent2">
                  <a:lumMod val="50000"/>
                </a:schemeClr>
              </a:solidFill>
            </a:endParaRPr>
          </a:p>
        </p:txBody>
      </p:sp>
      <p:pic>
        <p:nvPicPr>
          <p:cNvPr id="6" name="Рисунок 5" descr="Картинки по запросу картинки ящерица"/>
          <p:cNvPicPr/>
          <p:nvPr/>
        </p:nvPicPr>
        <p:blipFill>
          <a:blip r:embed="rId3" cstate="print"/>
          <a:srcRect/>
          <a:stretch>
            <a:fillRect/>
          </a:stretch>
        </p:blipFill>
        <p:spPr bwMode="auto">
          <a:xfrm>
            <a:off x="2133600" y="1828800"/>
            <a:ext cx="5181600" cy="3886200"/>
          </a:xfrm>
          <a:prstGeom prst="rect">
            <a:avLst/>
          </a:prstGeom>
          <a:noFill/>
          <a:ln w="9525">
            <a:noFill/>
            <a:miter lim="800000"/>
            <a:headEnd/>
            <a:tailEnd/>
          </a:ln>
        </p:spPr>
      </p:pic>
    </p:spTree>
  </p:cSld>
  <p:clrMapOvr>
    <a:masterClrMapping/>
  </p:clrMapOvr>
  <p:transition spd="slow">
    <p:wheel/>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out)">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0"/>
            <a:ext cx="7851648" cy="2514600"/>
          </a:xfrm>
        </p:spPr>
        <p:txBody>
          <a:bodyPr anchor="ctr"/>
          <a:lstStyle/>
          <a:p>
            <a:pPr algn="ctr"/>
            <a:r>
              <a:rPr lang="ru-RU" sz="7200" dirty="0" smtClean="0">
                <a:solidFill>
                  <a:schemeClr val="accent1">
                    <a:lumMod val="75000"/>
                  </a:schemeClr>
                </a:solidFill>
                <a:latin typeface="Comic Sans MS" pitchFamily="66" charset="0"/>
              </a:rPr>
              <a:t>ОТВЕТ</a:t>
            </a:r>
            <a:endParaRPr lang="ru-RU" sz="7200" dirty="0">
              <a:solidFill>
                <a:schemeClr val="accent1">
                  <a:lumMod val="75000"/>
                </a:schemeClr>
              </a:solidFill>
              <a:latin typeface="Comic Sans MS" pitchFamily="66" charset="0"/>
            </a:endParaRPr>
          </a:p>
        </p:txBody>
      </p:sp>
      <p:sp>
        <p:nvSpPr>
          <p:cNvPr id="3" name="Подзаголовок 2"/>
          <p:cNvSpPr>
            <a:spLocks noGrp="1"/>
          </p:cNvSpPr>
          <p:nvPr>
            <p:ph type="subTitle" idx="1"/>
          </p:nvPr>
        </p:nvSpPr>
        <p:spPr>
          <a:xfrm>
            <a:off x="762000" y="5867400"/>
            <a:ext cx="7854696" cy="990600"/>
          </a:xfrm>
        </p:spPr>
        <p:txBody>
          <a:bodyPr anchor="ctr">
            <a:normAutofit/>
          </a:bodyPr>
          <a:lstStyle/>
          <a:p>
            <a:pPr algn="ctr"/>
            <a:r>
              <a:rPr lang="ru-RU" sz="4400" b="1" dirty="0" smtClean="0">
                <a:solidFill>
                  <a:schemeClr val="tx2">
                    <a:lumMod val="50000"/>
                  </a:schemeClr>
                </a:solidFill>
                <a:latin typeface="Comic Sans MS" pitchFamily="66" charset="0"/>
              </a:rPr>
              <a:t>Остров Пасхи</a:t>
            </a:r>
            <a:r>
              <a:rPr lang="ru-RU" sz="4400" u="sng" dirty="0" smtClean="0">
                <a:solidFill>
                  <a:schemeClr val="tx2">
                    <a:lumMod val="50000"/>
                  </a:schemeClr>
                </a:solidFill>
                <a:latin typeface="Comic Sans MS" pitchFamily="66" charset="0"/>
              </a:rPr>
              <a:t> </a:t>
            </a:r>
            <a:endParaRPr lang="ru-RU" sz="4400" b="1" dirty="0">
              <a:solidFill>
                <a:schemeClr val="tx2">
                  <a:lumMod val="50000"/>
                </a:schemeClr>
              </a:solidFill>
              <a:latin typeface="Comic Sans MS" pitchFamily="66" charset="0"/>
            </a:endParaRPr>
          </a:p>
        </p:txBody>
      </p:sp>
      <p:sp>
        <p:nvSpPr>
          <p:cNvPr id="7" name="Овал 6"/>
          <p:cNvSpPr/>
          <p:nvPr/>
        </p:nvSpPr>
        <p:spPr>
          <a:xfrm>
            <a:off x="228600" y="838200"/>
            <a:ext cx="1752600" cy="1600200"/>
          </a:xfrm>
          <a:prstGeom prst="ellipse">
            <a:avLst/>
          </a:prstGeom>
          <a:gradFill flip="none" rotWithShape="1">
            <a:gsLst>
              <a:gs pos="0">
                <a:srgbClr val="8BFDF2"/>
              </a:gs>
              <a:gs pos="39999">
                <a:srgbClr val="85C2FF"/>
              </a:gs>
              <a:gs pos="70000">
                <a:srgbClr val="C4D6EB"/>
              </a:gs>
              <a:gs pos="100000">
                <a:srgbClr val="FFEBFA"/>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5400" b="1" dirty="0" smtClean="0">
                <a:solidFill>
                  <a:schemeClr val="accent2">
                    <a:lumMod val="50000"/>
                  </a:schemeClr>
                </a:solidFill>
              </a:rPr>
              <a:t>100</a:t>
            </a:r>
            <a:endParaRPr lang="ru-RU" sz="5400" b="1" dirty="0">
              <a:solidFill>
                <a:schemeClr val="accent2">
                  <a:lumMod val="50000"/>
                </a:schemeClr>
              </a:solidFill>
            </a:endParaRPr>
          </a:p>
        </p:txBody>
      </p:sp>
      <p:pic>
        <p:nvPicPr>
          <p:cNvPr id="6" name="Рисунок 5" descr="Похожее изображение"/>
          <p:cNvPicPr/>
          <p:nvPr/>
        </p:nvPicPr>
        <p:blipFill>
          <a:blip r:embed="rId3" cstate="print"/>
          <a:srcRect/>
          <a:stretch>
            <a:fillRect/>
          </a:stretch>
        </p:blipFill>
        <p:spPr bwMode="auto">
          <a:xfrm>
            <a:off x="2133600" y="1828800"/>
            <a:ext cx="5867400" cy="3962400"/>
          </a:xfrm>
          <a:prstGeom prst="rect">
            <a:avLst/>
          </a:prstGeom>
          <a:noFill/>
          <a:ln w="9525">
            <a:noFill/>
            <a:miter lim="800000"/>
            <a:headEnd/>
            <a:tailEnd/>
          </a:ln>
        </p:spPr>
      </p:pic>
    </p:spTree>
  </p:cSld>
  <p:clrMapOvr>
    <a:masterClrMapping/>
  </p:clrMapOvr>
  <p:transition spd="slow">
    <p:wheel/>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out)">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76400" y="762000"/>
            <a:ext cx="5715000" cy="1600200"/>
          </a:xfrm>
        </p:spPr>
        <p:txBody>
          <a:bodyPr>
            <a:normAutofit fontScale="90000"/>
          </a:bodyPr>
          <a:lstStyle/>
          <a:p>
            <a:pPr algn="ctr"/>
            <a:r>
              <a:rPr lang="ru-RU" dirty="0" smtClean="0">
                <a:solidFill>
                  <a:schemeClr val="accent1">
                    <a:lumMod val="75000"/>
                  </a:schemeClr>
                </a:solidFill>
                <a:latin typeface="Comic Sans MS" pitchFamily="66" charset="0"/>
              </a:rPr>
              <a:t>Тема</a:t>
            </a:r>
            <a:r>
              <a:rPr lang="ru-RU" dirty="0" smtClean="0">
                <a:solidFill>
                  <a:schemeClr val="accent1">
                    <a:lumMod val="75000"/>
                  </a:schemeClr>
                </a:solidFill>
              </a:rPr>
              <a:t>: </a:t>
            </a:r>
            <a:r>
              <a:rPr lang="ru-RU" dirty="0" smtClean="0">
                <a:solidFill>
                  <a:schemeClr val="accent1">
                    <a:lumMod val="75000"/>
                  </a:schemeClr>
                </a:solidFill>
                <a:latin typeface="Comic Sans MS" pitchFamily="66" charset="0"/>
              </a:rPr>
              <a:t>Мой Пермский край</a:t>
            </a:r>
            <a:endParaRPr lang="ru-RU" dirty="0">
              <a:solidFill>
                <a:schemeClr val="accent1">
                  <a:lumMod val="75000"/>
                </a:schemeClr>
              </a:solidFill>
              <a:latin typeface="Comic Sans MS" pitchFamily="66" charset="0"/>
            </a:endParaRPr>
          </a:p>
        </p:txBody>
      </p:sp>
      <p:sp>
        <p:nvSpPr>
          <p:cNvPr id="3" name="Подзаголовок 2"/>
          <p:cNvSpPr>
            <a:spLocks noGrp="1"/>
          </p:cNvSpPr>
          <p:nvPr>
            <p:ph type="subTitle" idx="1"/>
          </p:nvPr>
        </p:nvSpPr>
        <p:spPr>
          <a:xfrm>
            <a:off x="381000" y="2514600"/>
            <a:ext cx="8305800" cy="4114800"/>
          </a:xfrm>
        </p:spPr>
        <p:txBody>
          <a:bodyPr anchor="ctr">
            <a:noAutofit/>
          </a:bodyPr>
          <a:lstStyle/>
          <a:p>
            <a:pPr algn="ctr"/>
            <a:r>
              <a:rPr lang="ru-RU" sz="3200" b="1" dirty="0" smtClean="0">
                <a:solidFill>
                  <a:schemeClr val="tx2">
                    <a:lumMod val="50000"/>
                  </a:schemeClr>
                </a:solidFill>
              </a:rPr>
              <a:t>Этот музей начал создаваться в 1969 году и был открыт для посетителей в сентябре 1980 года. </a:t>
            </a:r>
          </a:p>
          <a:p>
            <a:pPr algn="ctr"/>
            <a:r>
              <a:rPr lang="ru-RU" sz="3200" b="1" dirty="0" smtClean="0">
                <a:solidFill>
                  <a:schemeClr val="tx2">
                    <a:lumMod val="50000"/>
                  </a:schemeClr>
                </a:solidFill>
              </a:rPr>
              <a:t>Это первый на Урале музей деревянного зодчества под открытым небом.</a:t>
            </a:r>
          </a:p>
          <a:p>
            <a:pPr algn="ctr"/>
            <a:r>
              <a:rPr lang="ru-RU" sz="3200" b="1" dirty="0" smtClean="0">
                <a:solidFill>
                  <a:schemeClr val="tx2">
                    <a:lumMod val="50000"/>
                  </a:schemeClr>
                </a:solidFill>
              </a:rPr>
              <a:t> </a:t>
            </a:r>
          </a:p>
          <a:p>
            <a:pPr algn="ctr"/>
            <a:r>
              <a:rPr lang="ru-RU" sz="3200" b="1" u="sng" dirty="0" smtClean="0">
                <a:solidFill>
                  <a:schemeClr val="tx2">
                    <a:lumMod val="50000"/>
                  </a:schemeClr>
                </a:solidFill>
              </a:rPr>
              <a:t>Назовите музей</a:t>
            </a:r>
            <a:endParaRPr lang="ru-RU" sz="3200" b="1" dirty="0">
              <a:solidFill>
                <a:schemeClr val="tx2">
                  <a:lumMod val="50000"/>
                </a:schemeClr>
              </a:solidFill>
            </a:endParaRPr>
          </a:p>
        </p:txBody>
      </p:sp>
      <p:pic>
        <p:nvPicPr>
          <p:cNvPr id="8" name="Picture 12" descr="j0088510"/>
          <p:cNvPicPr>
            <a:picLocks noChangeAspect="1" noChangeArrowheads="1"/>
          </p:cNvPicPr>
          <p:nvPr/>
        </p:nvPicPr>
        <p:blipFill>
          <a:blip r:embed="rId3" cstate="print"/>
          <a:srcRect/>
          <a:stretch>
            <a:fillRect/>
          </a:stretch>
        </p:blipFill>
        <p:spPr bwMode="auto">
          <a:xfrm>
            <a:off x="7239000" y="685800"/>
            <a:ext cx="1728787" cy="1782762"/>
          </a:xfrm>
          <a:prstGeom prst="rect">
            <a:avLst/>
          </a:prstGeom>
          <a:noFill/>
          <a:ln w="9525">
            <a:noFill/>
            <a:miter lim="800000"/>
            <a:headEnd/>
            <a:tailEnd/>
          </a:ln>
        </p:spPr>
      </p:pic>
      <p:sp>
        <p:nvSpPr>
          <p:cNvPr id="7" name="Овал 6"/>
          <p:cNvSpPr/>
          <p:nvPr/>
        </p:nvSpPr>
        <p:spPr>
          <a:xfrm>
            <a:off x="152400" y="762000"/>
            <a:ext cx="1752600" cy="1600200"/>
          </a:xfrm>
          <a:prstGeom prst="ellipse">
            <a:avLst/>
          </a:prstGeom>
          <a:gradFill flip="none" rotWithShape="1">
            <a:gsLst>
              <a:gs pos="0">
                <a:srgbClr val="8BFDF2"/>
              </a:gs>
              <a:gs pos="39999">
                <a:srgbClr val="85C2FF"/>
              </a:gs>
              <a:gs pos="70000">
                <a:srgbClr val="C4D6EB"/>
              </a:gs>
              <a:gs pos="100000">
                <a:srgbClr val="FFEBFA"/>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accent2">
                    <a:lumMod val="50000"/>
                  </a:schemeClr>
                </a:solidFill>
              </a:rPr>
              <a:t>ВОПРОС</a:t>
            </a:r>
            <a:r>
              <a:rPr lang="ru-RU" sz="6000" b="1" dirty="0" smtClean="0">
                <a:solidFill>
                  <a:schemeClr val="accent2">
                    <a:lumMod val="50000"/>
                  </a:schemeClr>
                </a:solidFill>
              </a:rPr>
              <a:t>20</a:t>
            </a:r>
            <a:endParaRPr lang="ru-RU" sz="6000" b="1" dirty="0">
              <a:solidFill>
                <a:schemeClr val="accent2">
                  <a:lumMod val="50000"/>
                </a:schemeClr>
              </a:solidFill>
            </a:endParaRPr>
          </a:p>
        </p:txBody>
      </p:sp>
    </p:spTree>
  </p:cSld>
  <p:clrMapOvr>
    <a:masterClrMapping/>
  </p:clrMapOvr>
  <p:transition spd="slow">
    <p:dissolve/>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out)">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76400" y="762000"/>
            <a:ext cx="5715000" cy="1600200"/>
          </a:xfrm>
        </p:spPr>
        <p:txBody>
          <a:bodyPr>
            <a:normAutofit fontScale="90000"/>
          </a:bodyPr>
          <a:lstStyle/>
          <a:p>
            <a:pPr algn="ctr"/>
            <a:r>
              <a:rPr lang="ru-RU" dirty="0" smtClean="0">
                <a:solidFill>
                  <a:schemeClr val="accent1">
                    <a:lumMod val="75000"/>
                  </a:schemeClr>
                </a:solidFill>
                <a:latin typeface="Comic Sans MS" pitchFamily="66" charset="0"/>
              </a:rPr>
              <a:t>Тема</a:t>
            </a:r>
            <a:r>
              <a:rPr lang="ru-RU" dirty="0" smtClean="0">
                <a:solidFill>
                  <a:schemeClr val="accent1">
                    <a:lumMod val="75000"/>
                  </a:schemeClr>
                </a:solidFill>
              </a:rPr>
              <a:t>: </a:t>
            </a:r>
            <a:r>
              <a:rPr lang="ru-RU" dirty="0" smtClean="0">
                <a:solidFill>
                  <a:schemeClr val="accent1">
                    <a:lumMod val="75000"/>
                  </a:schemeClr>
                </a:solidFill>
                <a:latin typeface="Comic Sans MS" pitchFamily="66" charset="0"/>
              </a:rPr>
              <a:t>Мой Пермский край</a:t>
            </a:r>
            <a:endParaRPr lang="ru-RU" dirty="0">
              <a:solidFill>
                <a:schemeClr val="accent1">
                  <a:lumMod val="75000"/>
                </a:schemeClr>
              </a:solidFill>
              <a:latin typeface="Comic Sans MS" pitchFamily="66" charset="0"/>
            </a:endParaRPr>
          </a:p>
        </p:txBody>
      </p:sp>
      <p:sp>
        <p:nvSpPr>
          <p:cNvPr id="3" name="Подзаголовок 2"/>
          <p:cNvSpPr>
            <a:spLocks noGrp="1"/>
          </p:cNvSpPr>
          <p:nvPr>
            <p:ph type="subTitle" idx="1"/>
          </p:nvPr>
        </p:nvSpPr>
        <p:spPr>
          <a:xfrm>
            <a:off x="533400" y="2514600"/>
            <a:ext cx="8077200" cy="3962400"/>
          </a:xfrm>
        </p:spPr>
        <p:txBody>
          <a:bodyPr anchor="ctr">
            <a:normAutofit/>
          </a:bodyPr>
          <a:lstStyle/>
          <a:p>
            <a:pPr algn="ctr"/>
            <a:r>
              <a:rPr lang="ru-RU" sz="3600" b="1" dirty="0" smtClean="0">
                <a:solidFill>
                  <a:schemeClr val="tx2">
                    <a:lumMod val="50000"/>
                  </a:schemeClr>
                </a:solidFill>
              </a:rPr>
              <a:t>Этот человек покорил Сибирское ханство и присоединил Сибирь к Руси, в Орле городке ему стоит памятник.</a:t>
            </a:r>
          </a:p>
          <a:p>
            <a:pPr algn="ctr"/>
            <a:r>
              <a:rPr lang="ru-RU" sz="3600" b="1" u="sng" dirty="0" smtClean="0">
                <a:solidFill>
                  <a:schemeClr val="tx2">
                    <a:lumMod val="50000"/>
                  </a:schemeClr>
                </a:solidFill>
              </a:rPr>
              <a:t>Назовите  имя человека, шедшего походом на освоение Сибири</a:t>
            </a:r>
            <a:endParaRPr lang="ru-RU" sz="3600" b="1" u="sng" dirty="0">
              <a:solidFill>
                <a:schemeClr val="tx2">
                  <a:lumMod val="50000"/>
                </a:schemeClr>
              </a:solidFill>
            </a:endParaRPr>
          </a:p>
        </p:txBody>
      </p:sp>
      <p:pic>
        <p:nvPicPr>
          <p:cNvPr id="8" name="Picture 12" descr="j0088510"/>
          <p:cNvPicPr>
            <a:picLocks noChangeAspect="1" noChangeArrowheads="1"/>
          </p:cNvPicPr>
          <p:nvPr/>
        </p:nvPicPr>
        <p:blipFill>
          <a:blip r:embed="rId3" cstate="print"/>
          <a:srcRect/>
          <a:stretch>
            <a:fillRect/>
          </a:stretch>
        </p:blipFill>
        <p:spPr bwMode="auto">
          <a:xfrm>
            <a:off x="7239000" y="685800"/>
            <a:ext cx="1728787" cy="1782762"/>
          </a:xfrm>
          <a:prstGeom prst="rect">
            <a:avLst/>
          </a:prstGeom>
          <a:noFill/>
          <a:ln w="9525">
            <a:noFill/>
            <a:miter lim="800000"/>
            <a:headEnd/>
            <a:tailEnd/>
          </a:ln>
        </p:spPr>
      </p:pic>
      <p:sp>
        <p:nvSpPr>
          <p:cNvPr id="7" name="Овал 6"/>
          <p:cNvSpPr/>
          <p:nvPr/>
        </p:nvSpPr>
        <p:spPr>
          <a:xfrm>
            <a:off x="152400" y="762000"/>
            <a:ext cx="1752600" cy="1600200"/>
          </a:xfrm>
          <a:prstGeom prst="ellipse">
            <a:avLst/>
          </a:prstGeom>
          <a:gradFill flip="none" rotWithShape="1">
            <a:gsLst>
              <a:gs pos="0">
                <a:srgbClr val="8BFDF2"/>
              </a:gs>
              <a:gs pos="39999">
                <a:srgbClr val="85C2FF"/>
              </a:gs>
              <a:gs pos="70000">
                <a:srgbClr val="C4D6EB"/>
              </a:gs>
              <a:gs pos="100000">
                <a:srgbClr val="FFEBFA"/>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accent2">
                    <a:lumMod val="50000"/>
                  </a:schemeClr>
                </a:solidFill>
              </a:rPr>
              <a:t>ВОПРОС</a:t>
            </a:r>
            <a:r>
              <a:rPr lang="ru-RU" sz="6000" b="1" dirty="0" smtClean="0">
                <a:solidFill>
                  <a:schemeClr val="accent2">
                    <a:lumMod val="50000"/>
                  </a:schemeClr>
                </a:solidFill>
              </a:rPr>
              <a:t>40</a:t>
            </a:r>
            <a:endParaRPr lang="ru-RU" sz="6000" b="1" dirty="0">
              <a:solidFill>
                <a:schemeClr val="accent2">
                  <a:lumMod val="50000"/>
                </a:schemeClr>
              </a:solidFill>
            </a:endParaRPr>
          </a:p>
        </p:txBody>
      </p:sp>
    </p:spTree>
  </p:cSld>
  <p:clrMapOvr>
    <a:masterClrMapping/>
  </p:clrMapOvr>
  <p:transition spd="slow">
    <p:dissolve/>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out)">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76400" y="685800"/>
            <a:ext cx="5715000" cy="1676400"/>
          </a:xfrm>
        </p:spPr>
        <p:txBody>
          <a:bodyPr>
            <a:normAutofit fontScale="90000"/>
          </a:bodyPr>
          <a:lstStyle/>
          <a:p>
            <a:pPr algn="ctr"/>
            <a:r>
              <a:rPr lang="ru-RU" dirty="0" smtClean="0">
                <a:solidFill>
                  <a:schemeClr val="accent1">
                    <a:lumMod val="75000"/>
                  </a:schemeClr>
                </a:solidFill>
                <a:latin typeface="Comic Sans MS" pitchFamily="66" charset="0"/>
              </a:rPr>
              <a:t>Тема</a:t>
            </a:r>
            <a:r>
              <a:rPr lang="ru-RU" dirty="0" smtClean="0">
                <a:solidFill>
                  <a:schemeClr val="accent1">
                    <a:lumMod val="75000"/>
                  </a:schemeClr>
                </a:solidFill>
              </a:rPr>
              <a:t>: </a:t>
            </a:r>
            <a:r>
              <a:rPr lang="ru-RU" dirty="0" smtClean="0">
                <a:solidFill>
                  <a:schemeClr val="accent1">
                    <a:lumMod val="75000"/>
                  </a:schemeClr>
                </a:solidFill>
                <a:latin typeface="Comic Sans MS" pitchFamily="66" charset="0"/>
              </a:rPr>
              <a:t>Мой Пермский край</a:t>
            </a:r>
            <a:endParaRPr lang="ru-RU" dirty="0">
              <a:solidFill>
                <a:schemeClr val="accent1">
                  <a:lumMod val="75000"/>
                </a:schemeClr>
              </a:solidFill>
              <a:latin typeface="Comic Sans MS" pitchFamily="66" charset="0"/>
            </a:endParaRPr>
          </a:p>
        </p:txBody>
      </p:sp>
      <p:sp>
        <p:nvSpPr>
          <p:cNvPr id="3" name="Подзаголовок 2"/>
          <p:cNvSpPr>
            <a:spLocks noGrp="1"/>
          </p:cNvSpPr>
          <p:nvPr>
            <p:ph type="subTitle" idx="1"/>
          </p:nvPr>
        </p:nvSpPr>
        <p:spPr>
          <a:xfrm>
            <a:off x="533400" y="2514600"/>
            <a:ext cx="8077200" cy="4038600"/>
          </a:xfrm>
        </p:spPr>
        <p:txBody>
          <a:bodyPr anchor="ctr">
            <a:normAutofit lnSpcReduction="10000"/>
          </a:bodyPr>
          <a:lstStyle/>
          <a:p>
            <a:pPr algn="ctr"/>
            <a:r>
              <a:rPr lang="ru-RU" sz="3200" b="1" dirty="0" smtClean="0">
                <a:solidFill>
                  <a:schemeClr val="tx2">
                    <a:lumMod val="50000"/>
                  </a:schemeClr>
                </a:solidFill>
              </a:rPr>
              <a:t>В Пермском крае их добывают в районе реки Вишера близ гор Колпаков. Впервые эти минералы были найдены 14-летним мальчиком Павлом Поповым летом 1829 года. </a:t>
            </a:r>
          </a:p>
          <a:p>
            <a:pPr algn="ctr"/>
            <a:r>
              <a:rPr lang="ru-RU" sz="3200" b="1" dirty="0" smtClean="0">
                <a:solidFill>
                  <a:schemeClr val="tx2">
                    <a:lumMod val="50000"/>
                  </a:schemeClr>
                </a:solidFill>
              </a:rPr>
              <a:t>В переводе с </a:t>
            </a:r>
            <a:r>
              <a:rPr lang="ru-RU" sz="3200" b="1" dirty="0" smtClean="0">
                <a:solidFill>
                  <a:schemeClr val="tx2">
                    <a:lumMod val="50000"/>
                  </a:schemeClr>
                </a:solidFill>
              </a:rPr>
              <a:t>греческого </a:t>
            </a:r>
            <a:r>
              <a:rPr lang="ru-RU" sz="3200" b="1" dirty="0" smtClean="0">
                <a:solidFill>
                  <a:schemeClr val="tx2">
                    <a:lumMod val="50000"/>
                  </a:schemeClr>
                </a:solidFill>
              </a:rPr>
              <a:t>означают «несокрушимый». </a:t>
            </a:r>
          </a:p>
          <a:p>
            <a:pPr algn="ctr"/>
            <a:r>
              <a:rPr lang="ru-RU" sz="3200" b="1" u="sng" dirty="0" smtClean="0">
                <a:solidFill>
                  <a:schemeClr val="tx2">
                    <a:lumMod val="50000"/>
                  </a:schemeClr>
                </a:solidFill>
              </a:rPr>
              <a:t>Назовите этот минерал</a:t>
            </a:r>
            <a:endParaRPr lang="ru-RU" sz="3200" b="1" dirty="0">
              <a:solidFill>
                <a:schemeClr val="tx2">
                  <a:lumMod val="50000"/>
                </a:schemeClr>
              </a:solidFill>
            </a:endParaRPr>
          </a:p>
        </p:txBody>
      </p:sp>
      <p:pic>
        <p:nvPicPr>
          <p:cNvPr id="8" name="Picture 12" descr="j0088510"/>
          <p:cNvPicPr>
            <a:picLocks noChangeAspect="1" noChangeArrowheads="1"/>
          </p:cNvPicPr>
          <p:nvPr/>
        </p:nvPicPr>
        <p:blipFill>
          <a:blip r:embed="rId3" cstate="print"/>
          <a:srcRect/>
          <a:stretch>
            <a:fillRect/>
          </a:stretch>
        </p:blipFill>
        <p:spPr bwMode="auto">
          <a:xfrm>
            <a:off x="7239000" y="685800"/>
            <a:ext cx="1728787" cy="1782762"/>
          </a:xfrm>
          <a:prstGeom prst="rect">
            <a:avLst/>
          </a:prstGeom>
          <a:noFill/>
          <a:ln w="9525">
            <a:noFill/>
            <a:miter lim="800000"/>
            <a:headEnd/>
            <a:tailEnd/>
          </a:ln>
        </p:spPr>
      </p:pic>
      <p:sp>
        <p:nvSpPr>
          <p:cNvPr id="7" name="Овал 6"/>
          <p:cNvSpPr/>
          <p:nvPr/>
        </p:nvSpPr>
        <p:spPr>
          <a:xfrm>
            <a:off x="152400" y="762000"/>
            <a:ext cx="1752600" cy="1600200"/>
          </a:xfrm>
          <a:prstGeom prst="ellipse">
            <a:avLst/>
          </a:prstGeom>
          <a:gradFill flip="none" rotWithShape="1">
            <a:gsLst>
              <a:gs pos="0">
                <a:srgbClr val="8BFDF2"/>
              </a:gs>
              <a:gs pos="39999">
                <a:srgbClr val="85C2FF"/>
              </a:gs>
              <a:gs pos="70000">
                <a:srgbClr val="C4D6EB"/>
              </a:gs>
              <a:gs pos="100000">
                <a:srgbClr val="FFEBFA"/>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accent2">
                    <a:lumMod val="50000"/>
                  </a:schemeClr>
                </a:solidFill>
              </a:rPr>
              <a:t>ВОПРОС</a:t>
            </a:r>
            <a:r>
              <a:rPr lang="ru-RU" sz="6000" b="1" dirty="0" smtClean="0">
                <a:solidFill>
                  <a:schemeClr val="accent2">
                    <a:lumMod val="50000"/>
                  </a:schemeClr>
                </a:solidFill>
              </a:rPr>
              <a:t>60</a:t>
            </a:r>
            <a:endParaRPr lang="ru-RU" sz="6000" b="1" dirty="0">
              <a:solidFill>
                <a:schemeClr val="accent2">
                  <a:lumMod val="50000"/>
                </a:schemeClr>
              </a:solidFill>
            </a:endParaRPr>
          </a:p>
        </p:txBody>
      </p:sp>
    </p:spTree>
  </p:cSld>
  <p:clrMapOvr>
    <a:masterClrMapping/>
  </p:clrMapOvr>
  <p:transition spd="slow">
    <p:dissolve/>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out)">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52600" y="762000"/>
            <a:ext cx="5638800" cy="1600200"/>
          </a:xfrm>
        </p:spPr>
        <p:txBody>
          <a:bodyPr>
            <a:normAutofit fontScale="90000"/>
          </a:bodyPr>
          <a:lstStyle/>
          <a:p>
            <a:pPr algn="ctr"/>
            <a:r>
              <a:rPr lang="ru-RU" dirty="0" smtClean="0">
                <a:solidFill>
                  <a:schemeClr val="accent1">
                    <a:lumMod val="75000"/>
                  </a:schemeClr>
                </a:solidFill>
                <a:latin typeface="Comic Sans MS" pitchFamily="66" charset="0"/>
              </a:rPr>
              <a:t>Тема</a:t>
            </a:r>
            <a:r>
              <a:rPr lang="ru-RU" dirty="0" smtClean="0">
                <a:solidFill>
                  <a:schemeClr val="accent1">
                    <a:lumMod val="75000"/>
                  </a:schemeClr>
                </a:solidFill>
              </a:rPr>
              <a:t>: </a:t>
            </a:r>
            <a:r>
              <a:rPr lang="ru-RU" dirty="0" smtClean="0">
                <a:solidFill>
                  <a:schemeClr val="accent1">
                    <a:lumMod val="75000"/>
                  </a:schemeClr>
                </a:solidFill>
                <a:latin typeface="Comic Sans MS" pitchFamily="66" charset="0"/>
              </a:rPr>
              <a:t>Мой Пермский край</a:t>
            </a:r>
            <a:endParaRPr lang="ru-RU" dirty="0">
              <a:solidFill>
                <a:schemeClr val="accent1">
                  <a:lumMod val="75000"/>
                </a:schemeClr>
              </a:solidFill>
              <a:latin typeface="Comic Sans MS" pitchFamily="66" charset="0"/>
            </a:endParaRPr>
          </a:p>
        </p:txBody>
      </p:sp>
      <p:sp>
        <p:nvSpPr>
          <p:cNvPr id="3" name="Подзаголовок 2"/>
          <p:cNvSpPr>
            <a:spLocks noGrp="1"/>
          </p:cNvSpPr>
          <p:nvPr>
            <p:ph type="subTitle" idx="1"/>
          </p:nvPr>
        </p:nvSpPr>
        <p:spPr>
          <a:xfrm>
            <a:off x="533400" y="2514600"/>
            <a:ext cx="8077200" cy="3962400"/>
          </a:xfrm>
        </p:spPr>
        <p:txBody>
          <a:bodyPr anchor="ctr">
            <a:normAutofit/>
          </a:bodyPr>
          <a:lstStyle/>
          <a:p>
            <a:pPr algn="ctr"/>
            <a:r>
              <a:rPr lang="en-US" sz="3200" dirty="0" smtClean="0"/>
              <a:t> </a:t>
            </a:r>
            <a:r>
              <a:rPr lang="ru-RU" sz="3600" b="1" dirty="0" smtClean="0">
                <a:solidFill>
                  <a:schemeClr val="tx2">
                    <a:lumMod val="50000"/>
                  </a:schemeClr>
                </a:solidFill>
              </a:rPr>
              <a:t>По ее приказу была образована Пермская губерния и началось строительство г. Пермь</a:t>
            </a:r>
          </a:p>
          <a:p>
            <a:pPr algn="ctr"/>
            <a:endParaRPr lang="ru-RU" sz="1000" b="1" dirty="0" smtClean="0">
              <a:solidFill>
                <a:schemeClr val="tx2">
                  <a:lumMod val="50000"/>
                </a:schemeClr>
              </a:solidFill>
            </a:endParaRPr>
          </a:p>
          <a:p>
            <a:pPr algn="ctr"/>
            <a:r>
              <a:rPr lang="ru-RU" sz="3600" b="1" u="sng" dirty="0" smtClean="0">
                <a:solidFill>
                  <a:schemeClr val="tx2">
                    <a:lumMod val="50000"/>
                  </a:schemeClr>
                </a:solidFill>
              </a:rPr>
              <a:t>Назовите имя императрицы</a:t>
            </a:r>
            <a:endParaRPr lang="ru-RU" sz="3600" b="1" dirty="0">
              <a:solidFill>
                <a:schemeClr val="tx2">
                  <a:lumMod val="50000"/>
                </a:schemeClr>
              </a:solidFill>
            </a:endParaRPr>
          </a:p>
        </p:txBody>
      </p:sp>
      <p:pic>
        <p:nvPicPr>
          <p:cNvPr id="8" name="Picture 12" descr="j0088510"/>
          <p:cNvPicPr>
            <a:picLocks noChangeAspect="1" noChangeArrowheads="1"/>
          </p:cNvPicPr>
          <p:nvPr/>
        </p:nvPicPr>
        <p:blipFill>
          <a:blip r:embed="rId3" cstate="print"/>
          <a:srcRect/>
          <a:stretch>
            <a:fillRect/>
          </a:stretch>
        </p:blipFill>
        <p:spPr bwMode="auto">
          <a:xfrm>
            <a:off x="7239000" y="685800"/>
            <a:ext cx="1728787" cy="1782762"/>
          </a:xfrm>
          <a:prstGeom prst="rect">
            <a:avLst/>
          </a:prstGeom>
          <a:noFill/>
          <a:ln w="9525">
            <a:noFill/>
            <a:miter lim="800000"/>
            <a:headEnd/>
            <a:tailEnd/>
          </a:ln>
        </p:spPr>
      </p:pic>
      <p:sp>
        <p:nvSpPr>
          <p:cNvPr id="7" name="Овал 6"/>
          <p:cNvSpPr/>
          <p:nvPr/>
        </p:nvSpPr>
        <p:spPr>
          <a:xfrm>
            <a:off x="152400" y="762000"/>
            <a:ext cx="1752600" cy="1600200"/>
          </a:xfrm>
          <a:prstGeom prst="ellipse">
            <a:avLst/>
          </a:prstGeom>
          <a:gradFill flip="none" rotWithShape="1">
            <a:gsLst>
              <a:gs pos="0">
                <a:srgbClr val="8BFDF2"/>
              </a:gs>
              <a:gs pos="39999">
                <a:srgbClr val="85C2FF"/>
              </a:gs>
              <a:gs pos="70000">
                <a:srgbClr val="C4D6EB"/>
              </a:gs>
              <a:gs pos="100000">
                <a:srgbClr val="FFEBFA"/>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accent2">
                    <a:lumMod val="50000"/>
                  </a:schemeClr>
                </a:solidFill>
              </a:rPr>
              <a:t>ВОПРОС</a:t>
            </a:r>
            <a:r>
              <a:rPr lang="ru-RU" sz="6000" b="1" dirty="0" smtClean="0">
                <a:solidFill>
                  <a:schemeClr val="accent2">
                    <a:lumMod val="50000"/>
                  </a:schemeClr>
                </a:solidFill>
              </a:rPr>
              <a:t>80</a:t>
            </a:r>
            <a:endParaRPr lang="ru-RU" sz="6000" b="1" dirty="0">
              <a:solidFill>
                <a:schemeClr val="accent2">
                  <a:lumMod val="50000"/>
                </a:schemeClr>
              </a:solidFill>
            </a:endParaRPr>
          </a:p>
        </p:txBody>
      </p:sp>
    </p:spTree>
  </p:cSld>
  <p:clrMapOvr>
    <a:masterClrMapping/>
  </p:clrMapOvr>
  <p:transition spd="slow">
    <p:dissolve/>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out)">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76400" y="762000"/>
            <a:ext cx="5715000" cy="1600200"/>
          </a:xfrm>
        </p:spPr>
        <p:txBody>
          <a:bodyPr>
            <a:normAutofit fontScale="90000"/>
          </a:bodyPr>
          <a:lstStyle/>
          <a:p>
            <a:pPr algn="ctr"/>
            <a:r>
              <a:rPr lang="ru-RU" dirty="0" smtClean="0">
                <a:solidFill>
                  <a:schemeClr val="accent1">
                    <a:lumMod val="75000"/>
                  </a:schemeClr>
                </a:solidFill>
                <a:latin typeface="Comic Sans MS" pitchFamily="66" charset="0"/>
              </a:rPr>
              <a:t>Тема</a:t>
            </a:r>
            <a:r>
              <a:rPr lang="ru-RU" dirty="0" smtClean="0">
                <a:solidFill>
                  <a:schemeClr val="accent1">
                    <a:lumMod val="75000"/>
                  </a:schemeClr>
                </a:solidFill>
              </a:rPr>
              <a:t>: </a:t>
            </a:r>
            <a:r>
              <a:rPr lang="ru-RU" dirty="0" smtClean="0">
                <a:solidFill>
                  <a:schemeClr val="accent1">
                    <a:lumMod val="75000"/>
                  </a:schemeClr>
                </a:solidFill>
                <a:latin typeface="Comic Sans MS" pitchFamily="66" charset="0"/>
              </a:rPr>
              <a:t>Мой Пермский край</a:t>
            </a:r>
            <a:endParaRPr lang="ru-RU" dirty="0">
              <a:solidFill>
                <a:schemeClr val="accent1">
                  <a:lumMod val="75000"/>
                </a:schemeClr>
              </a:solidFill>
              <a:latin typeface="Comic Sans MS" pitchFamily="66" charset="0"/>
            </a:endParaRPr>
          </a:p>
        </p:txBody>
      </p:sp>
      <p:sp>
        <p:nvSpPr>
          <p:cNvPr id="3" name="Подзаголовок 2"/>
          <p:cNvSpPr>
            <a:spLocks noGrp="1"/>
          </p:cNvSpPr>
          <p:nvPr>
            <p:ph type="subTitle" idx="1"/>
          </p:nvPr>
        </p:nvSpPr>
        <p:spPr>
          <a:xfrm>
            <a:off x="533400" y="2514600"/>
            <a:ext cx="8077200" cy="4114800"/>
          </a:xfrm>
        </p:spPr>
        <p:txBody>
          <a:bodyPr anchor="ctr">
            <a:normAutofit fontScale="92500" lnSpcReduction="10000"/>
          </a:bodyPr>
          <a:lstStyle/>
          <a:p>
            <a:pPr algn="ctr"/>
            <a:r>
              <a:rPr lang="ru-RU" sz="3200" b="1" dirty="0" smtClean="0">
                <a:solidFill>
                  <a:schemeClr val="tx2">
                    <a:lumMod val="50000"/>
                  </a:schemeClr>
                </a:solidFill>
              </a:rPr>
              <a:t>Уникальный памятник природы окутанный тайнами застывшей поэзии льда и камня, очаровывает магией подземных озер и гигантских гротов. Финалист всероссийского конкурса </a:t>
            </a:r>
          </a:p>
          <a:p>
            <a:pPr algn="ctr"/>
            <a:r>
              <a:rPr lang="ru-RU" sz="3200" b="1" dirty="0" smtClean="0">
                <a:solidFill>
                  <a:schemeClr val="tx2">
                    <a:lumMod val="50000"/>
                  </a:schemeClr>
                </a:solidFill>
              </a:rPr>
              <a:t>«Семь чудес России». </a:t>
            </a:r>
          </a:p>
          <a:p>
            <a:pPr algn="ctr"/>
            <a:r>
              <a:rPr lang="ru-RU" sz="3200" b="1" dirty="0" smtClean="0">
                <a:solidFill>
                  <a:schemeClr val="tx2">
                    <a:lumMod val="50000"/>
                  </a:schemeClr>
                </a:solidFill>
              </a:rPr>
              <a:t>Является своеобразной визитной карточкой Пермского края. </a:t>
            </a:r>
          </a:p>
          <a:p>
            <a:pPr algn="ctr"/>
            <a:r>
              <a:rPr lang="ru-RU" sz="3200" b="1" u="sng" dirty="0" smtClean="0">
                <a:solidFill>
                  <a:schemeClr val="tx2">
                    <a:lumMod val="50000"/>
                  </a:schemeClr>
                </a:solidFill>
              </a:rPr>
              <a:t>Назовите памятник</a:t>
            </a:r>
            <a:endParaRPr lang="ru-RU" sz="3200" b="1" dirty="0">
              <a:solidFill>
                <a:schemeClr val="tx2">
                  <a:lumMod val="50000"/>
                </a:schemeClr>
              </a:solidFill>
            </a:endParaRPr>
          </a:p>
        </p:txBody>
      </p:sp>
      <p:pic>
        <p:nvPicPr>
          <p:cNvPr id="8" name="Picture 12" descr="j0088510"/>
          <p:cNvPicPr>
            <a:picLocks noChangeAspect="1" noChangeArrowheads="1"/>
          </p:cNvPicPr>
          <p:nvPr/>
        </p:nvPicPr>
        <p:blipFill>
          <a:blip r:embed="rId3" cstate="print"/>
          <a:srcRect/>
          <a:stretch>
            <a:fillRect/>
          </a:stretch>
        </p:blipFill>
        <p:spPr bwMode="auto">
          <a:xfrm>
            <a:off x="7239000" y="685800"/>
            <a:ext cx="1728787" cy="1782762"/>
          </a:xfrm>
          <a:prstGeom prst="rect">
            <a:avLst/>
          </a:prstGeom>
          <a:noFill/>
          <a:ln w="9525">
            <a:noFill/>
            <a:miter lim="800000"/>
            <a:headEnd/>
            <a:tailEnd/>
          </a:ln>
        </p:spPr>
      </p:pic>
      <p:sp>
        <p:nvSpPr>
          <p:cNvPr id="7" name="Овал 6"/>
          <p:cNvSpPr/>
          <p:nvPr/>
        </p:nvSpPr>
        <p:spPr>
          <a:xfrm>
            <a:off x="152400" y="762000"/>
            <a:ext cx="1752600" cy="1600200"/>
          </a:xfrm>
          <a:prstGeom prst="ellipse">
            <a:avLst/>
          </a:prstGeom>
          <a:gradFill flip="none" rotWithShape="1">
            <a:gsLst>
              <a:gs pos="0">
                <a:srgbClr val="8BFDF2"/>
              </a:gs>
              <a:gs pos="39999">
                <a:srgbClr val="85C2FF"/>
              </a:gs>
              <a:gs pos="70000">
                <a:srgbClr val="C4D6EB"/>
              </a:gs>
              <a:gs pos="100000">
                <a:srgbClr val="FFEBFA"/>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accent2">
                    <a:lumMod val="50000"/>
                  </a:schemeClr>
                </a:solidFill>
              </a:rPr>
              <a:t>ВОПРОС</a:t>
            </a:r>
            <a:r>
              <a:rPr lang="ru-RU" sz="5400" b="1" dirty="0" smtClean="0">
                <a:solidFill>
                  <a:schemeClr val="accent2">
                    <a:lumMod val="50000"/>
                  </a:schemeClr>
                </a:solidFill>
              </a:rPr>
              <a:t>100</a:t>
            </a:r>
            <a:endParaRPr lang="ru-RU" sz="5400" b="1" dirty="0">
              <a:solidFill>
                <a:schemeClr val="accent2">
                  <a:lumMod val="50000"/>
                </a:schemeClr>
              </a:solidFill>
            </a:endParaRPr>
          </a:p>
        </p:txBody>
      </p:sp>
    </p:spTree>
  </p:cSld>
  <p:clrMapOvr>
    <a:masterClrMapping/>
  </p:clrMapOvr>
  <p:transition spd="slow">
    <p:dissolve/>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out)">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1000" fill="hold"/>
                                        <p:tgtEl>
                                          <p:spTgt spid="3">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0"/>
            <a:ext cx="7851648" cy="2514600"/>
          </a:xfrm>
        </p:spPr>
        <p:txBody>
          <a:bodyPr anchor="ctr"/>
          <a:lstStyle/>
          <a:p>
            <a:pPr algn="ctr"/>
            <a:r>
              <a:rPr lang="ru-RU" sz="7200" dirty="0" smtClean="0">
                <a:solidFill>
                  <a:schemeClr val="accent1">
                    <a:lumMod val="75000"/>
                  </a:schemeClr>
                </a:solidFill>
                <a:latin typeface="Comic Sans MS" pitchFamily="66" charset="0"/>
              </a:rPr>
              <a:t>ОТВЕТ</a:t>
            </a:r>
            <a:endParaRPr lang="ru-RU" sz="7200" dirty="0">
              <a:solidFill>
                <a:schemeClr val="accent1">
                  <a:lumMod val="75000"/>
                </a:schemeClr>
              </a:solidFill>
              <a:latin typeface="Comic Sans MS" pitchFamily="66" charset="0"/>
            </a:endParaRPr>
          </a:p>
        </p:txBody>
      </p:sp>
      <p:sp>
        <p:nvSpPr>
          <p:cNvPr id="3" name="Подзаголовок 2"/>
          <p:cNvSpPr>
            <a:spLocks noGrp="1"/>
          </p:cNvSpPr>
          <p:nvPr>
            <p:ph type="subTitle" idx="1"/>
          </p:nvPr>
        </p:nvSpPr>
        <p:spPr>
          <a:xfrm>
            <a:off x="762000" y="5867400"/>
            <a:ext cx="7854696" cy="990600"/>
          </a:xfrm>
        </p:spPr>
        <p:txBody>
          <a:bodyPr anchor="ctr">
            <a:normAutofit/>
          </a:bodyPr>
          <a:lstStyle/>
          <a:p>
            <a:pPr algn="ctr"/>
            <a:r>
              <a:rPr lang="ru-RU" sz="4400" b="1" dirty="0" err="1" smtClean="0">
                <a:solidFill>
                  <a:schemeClr val="tx2">
                    <a:lumMod val="50000"/>
                  </a:schemeClr>
                </a:solidFill>
                <a:latin typeface="Comic Sans MS" pitchFamily="66" charset="0"/>
              </a:rPr>
              <a:t>Хохловка</a:t>
            </a:r>
            <a:r>
              <a:rPr lang="ru-RU" sz="4400" b="1" dirty="0" smtClean="0">
                <a:solidFill>
                  <a:schemeClr val="tx2">
                    <a:lumMod val="10000"/>
                  </a:schemeClr>
                </a:solidFill>
                <a:latin typeface="Comic Sans MS" pitchFamily="66" charset="0"/>
              </a:rPr>
              <a:t> </a:t>
            </a:r>
            <a:endParaRPr lang="ru-RU" sz="4400" b="1" dirty="0">
              <a:solidFill>
                <a:schemeClr val="tx2">
                  <a:lumMod val="10000"/>
                </a:schemeClr>
              </a:solidFill>
              <a:latin typeface="Comic Sans MS" pitchFamily="66" charset="0"/>
            </a:endParaRPr>
          </a:p>
        </p:txBody>
      </p:sp>
      <p:sp>
        <p:nvSpPr>
          <p:cNvPr id="7" name="Овал 6"/>
          <p:cNvSpPr/>
          <p:nvPr/>
        </p:nvSpPr>
        <p:spPr>
          <a:xfrm>
            <a:off x="228600" y="838200"/>
            <a:ext cx="1752600" cy="1600200"/>
          </a:xfrm>
          <a:prstGeom prst="ellipse">
            <a:avLst/>
          </a:prstGeom>
          <a:gradFill flip="none" rotWithShape="1">
            <a:gsLst>
              <a:gs pos="0">
                <a:srgbClr val="8BFDF2"/>
              </a:gs>
              <a:gs pos="39999">
                <a:srgbClr val="85C2FF"/>
              </a:gs>
              <a:gs pos="70000">
                <a:srgbClr val="C4D6EB"/>
              </a:gs>
              <a:gs pos="100000">
                <a:srgbClr val="FFEBFA"/>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6000" b="1" dirty="0" smtClean="0">
                <a:solidFill>
                  <a:schemeClr val="accent2">
                    <a:lumMod val="50000"/>
                  </a:schemeClr>
                </a:solidFill>
              </a:rPr>
              <a:t>20</a:t>
            </a:r>
            <a:endParaRPr lang="ru-RU" sz="6000" b="1" dirty="0">
              <a:solidFill>
                <a:schemeClr val="accent2">
                  <a:lumMod val="50000"/>
                </a:schemeClr>
              </a:solidFill>
            </a:endParaRPr>
          </a:p>
        </p:txBody>
      </p:sp>
      <p:pic>
        <p:nvPicPr>
          <p:cNvPr id="6" name="Рисунок 5" descr="Картинки по запросу Фото музея Хохловка"/>
          <p:cNvPicPr/>
          <p:nvPr/>
        </p:nvPicPr>
        <p:blipFill>
          <a:blip r:embed="rId3" cstate="print"/>
          <a:srcRect/>
          <a:stretch>
            <a:fillRect/>
          </a:stretch>
        </p:blipFill>
        <p:spPr bwMode="auto">
          <a:xfrm>
            <a:off x="2133600" y="1752600"/>
            <a:ext cx="5715000" cy="4191000"/>
          </a:xfrm>
          <a:prstGeom prst="rect">
            <a:avLst/>
          </a:prstGeom>
          <a:noFill/>
          <a:ln w="9525">
            <a:noFill/>
            <a:miter lim="800000"/>
            <a:headEnd/>
            <a:tailEnd/>
          </a:ln>
        </p:spPr>
      </p:pic>
    </p:spTree>
  </p:cSld>
  <p:clrMapOvr>
    <a:masterClrMapping/>
  </p:clrMapOvr>
  <p:transition spd="slow">
    <p:wheel/>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out)">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0"/>
            <a:ext cx="7851648" cy="2514600"/>
          </a:xfrm>
        </p:spPr>
        <p:txBody>
          <a:bodyPr anchor="ctr"/>
          <a:lstStyle/>
          <a:p>
            <a:pPr algn="ctr"/>
            <a:r>
              <a:rPr lang="ru-RU" sz="7200" dirty="0" smtClean="0">
                <a:solidFill>
                  <a:schemeClr val="accent1">
                    <a:lumMod val="75000"/>
                  </a:schemeClr>
                </a:solidFill>
                <a:latin typeface="Comic Sans MS" pitchFamily="66" charset="0"/>
              </a:rPr>
              <a:t>ОТВЕТ</a:t>
            </a:r>
            <a:endParaRPr lang="ru-RU" sz="7200" dirty="0">
              <a:solidFill>
                <a:schemeClr val="accent1">
                  <a:lumMod val="75000"/>
                </a:schemeClr>
              </a:solidFill>
              <a:latin typeface="Comic Sans MS" pitchFamily="66" charset="0"/>
            </a:endParaRPr>
          </a:p>
        </p:txBody>
      </p:sp>
      <p:sp>
        <p:nvSpPr>
          <p:cNvPr id="3" name="Подзаголовок 2"/>
          <p:cNvSpPr>
            <a:spLocks noGrp="1"/>
          </p:cNvSpPr>
          <p:nvPr>
            <p:ph type="subTitle" idx="1"/>
          </p:nvPr>
        </p:nvSpPr>
        <p:spPr>
          <a:xfrm>
            <a:off x="762000" y="5943600"/>
            <a:ext cx="7854696" cy="914400"/>
          </a:xfrm>
        </p:spPr>
        <p:txBody>
          <a:bodyPr anchor="ctr">
            <a:normAutofit/>
          </a:bodyPr>
          <a:lstStyle/>
          <a:p>
            <a:pPr algn="ctr"/>
            <a:r>
              <a:rPr lang="ru-RU" sz="4400" b="1" dirty="0" smtClean="0">
                <a:solidFill>
                  <a:schemeClr val="tx2">
                    <a:lumMod val="50000"/>
                  </a:schemeClr>
                </a:solidFill>
                <a:latin typeface="Comic Sans MS" pitchFamily="66" charset="0"/>
              </a:rPr>
              <a:t>Ермак</a:t>
            </a:r>
            <a:endParaRPr lang="ru-RU" sz="4400" b="1" dirty="0">
              <a:solidFill>
                <a:schemeClr val="tx2">
                  <a:lumMod val="50000"/>
                </a:schemeClr>
              </a:solidFill>
              <a:latin typeface="Comic Sans MS" pitchFamily="66" charset="0"/>
            </a:endParaRPr>
          </a:p>
        </p:txBody>
      </p:sp>
      <p:sp>
        <p:nvSpPr>
          <p:cNvPr id="7" name="Овал 6"/>
          <p:cNvSpPr/>
          <p:nvPr/>
        </p:nvSpPr>
        <p:spPr>
          <a:xfrm>
            <a:off x="304800" y="838200"/>
            <a:ext cx="1752600" cy="1600200"/>
          </a:xfrm>
          <a:prstGeom prst="ellipse">
            <a:avLst/>
          </a:prstGeom>
          <a:gradFill flip="none" rotWithShape="1">
            <a:gsLst>
              <a:gs pos="0">
                <a:srgbClr val="8BFDF2"/>
              </a:gs>
              <a:gs pos="39999">
                <a:srgbClr val="85C2FF"/>
              </a:gs>
              <a:gs pos="70000">
                <a:srgbClr val="C4D6EB"/>
              </a:gs>
              <a:gs pos="100000">
                <a:srgbClr val="FFEBFA"/>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6000" b="1" dirty="0" smtClean="0">
                <a:solidFill>
                  <a:schemeClr val="accent2">
                    <a:lumMod val="50000"/>
                  </a:schemeClr>
                </a:solidFill>
              </a:rPr>
              <a:t>40</a:t>
            </a:r>
            <a:endParaRPr lang="ru-RU" sz="6000" b="1" dirty="0">
              <a:solidFill>
                <a:schemeClr val="accent2">
                  <a:lumMod val="50000"/>
                </a:schemeClr>
              </a:solidFill>
            </a:endParaRPr>
          </a:p>
        </p:txBody>
      </p:sp>
      <p:pic>
        <p:nvPicPr>
          <p:cNvPr id="8" name="Рисунок 7" descr="Похожее изображение"/>
          <p:cNvPicPr/>
          <p:nvPr/>
        </p:nvPicPr>
        <p:blipFill>
          <a:blip r:embed="rId3" cstate="print"/>
          <a:srcRect/>
          <a:stretch>
            <a:fillRect/>
          </a:stretch>
        </p:blipFill>
        <p:spPr bwMode="auto">
          <a:xfrm>
            <a:off x="2209800" y="1752600"/>
            <a:ext cx="5334000" cy="3962400"/>
          </a:xfrm>
          <a:prstGeom prst="rect">
            <a:avLst/>
          </a:prstGeom>
          <a:noFill/>
          <a:ln w="9525">
            <a:noFill/>
            <a:miter lim="800000"/>
            <a:headEnd/>
            <a:tailEnd/>
          </a:ln>
        </p:spPr>
      </p:pic>
    </p:spTree>
  </p:cSld>
  <p:clrMapOvr>
    <a:masterClrMapping/>
  </p:clrMapOvr>
  <p:transition spd="slow">
    <p:wheel/>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out)">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969</TotalTime>
  <Words>514</Words>
  <Application>Microsoft Office PowerPoint</Application>
  <PresentationFormat>Экран (4:3)</PresentationFormat>
  <Paragraphs>82</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Поток</vt:lpstr>
      <vt:lpstr>СВОЯ ИГРА</vt:lpstr>
      <vt:lpstr>Тема: Мой Пермский край</vt:lpstr>
      <vt:lpstr>Тема: Мой Пермский край</vt:lpstr>
      <vt:lpstr>Тема: Мой Пермский край</vt:lpstr>
      <vt:lpstr>Тема: Мой Пермский край</vt:lpstr>
      <vt:lpstr>Тема: Мой Пермский край</vt:lpstr>
      <vt:lpstr>Тема: Мой Пермский край</vt:lpstr>
      <vt:lpstr>ОТВЕТ</vt:lpstr>
      <vt:lpstr>ОТВЕТ</vt:lpstr>
      <vt:lpstr>ОТВЕТ</vt:lpstr>
      <vt:lpstr>ОТВЕТ</vt:lpstr>
      <vt:lpstr>ОТВЕТ</vt:lpstr>
      <vt:lpstr>Тема: Все обо всем</vt:lpstr>
      <vt:lpstr>Тема: Все обо всем</vt:lpstr>
      <vt:lpstr>Тема: Все обо всем</vt:lpstr>
      <vt:lpstr>Тема: Все обо всем</vt:lpstr>
      <vt:lpstr>Тема: Тема: Все обо всем</vt:lpstr>
      <vt:lpstr>Тема: Тема: Все обо всем</vt:lpstr>
      <vt:lpstr>ОТВЕТ</vt:lpstr>
      <vt:lpstr>ОТВЕТ</vt:lpstr>
      <vt:lpstr>ОТВЕТ</vt:lpstr>
      <vt:lpstr>ОТВЕТ</vt:lpstr>
      <vt:lpstr>ОТВЕТ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Аленка</dc:creator>
  <cp:lastModifiedBy>1</cp:lastModifiedBy>
  <cp:revision>95</cp:revision>
  <dcterms:created xsi:type="dcterms:W3CDTF">2016-02-22T09:33:08Z</dcterms:created>
  <dcterms:modified xsi:type="dcterms:W3CDTF">2019-12-14T05:00:04Z</dcterms:modified>
</cp:coreProperties>
</file>