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352" r:id="rId3"/>
    <p:sldId id="301" r:id="rId4"/>
    <p:sldId id="308" r:id="rId5"/>
    <p:sldId id="309" r:id="rId6"/>
    <p:sldId id="310" r:id="rId7"/>
    <p:sldId id="311" r:id="rId8"/>
    <p:sldId id="331" r:id="rId9"/>
    <p:sldId id="332" r:id="rId10"/>
    <p:sldId id="333" r:id="rId11"/>
    <p:sldId id="334" r:id="rId12"/>
    <p:sldId id="335" r:id="rId13"/>
    <p:sldId id="355" r:id="rId14"/>
    <p:sldId id="322" r:id="rId15"/>
    <p:sldId id="323" r:id="rId16"/>
    <p:sldId id="324" r:id="rId17"/>
    <p:sldId id="325" r:id="rId18"/>
    <p:sldId id="326" r:id="rId19"/>
    <p:sldId id="346" r:id="rId20"/>
    <p:sldId id="347" r:id="rId21"/>
    <p:sldId id="348" r:id="rId22"/>
    <p:sldId id="349" r:id="rId23"/>
    <p:sldId id="350" r:id="rId2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F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12/14/2019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smayli.ru/data/smiles/pticia-784.gi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0%B8%D0%BC%D1%83%D1%80_%D0%B8_%D0%B5%D0%B3%D0%BE_%D0%BA%D0%BE%D0%BC%D0%B0%D0%BD%D0%B4%D0%B0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data/smiles/pticia-784.gif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947410"/>
            <a:ext cx="6934200" cy="4419600"/>
          </a:xfrm>
        </p:spPr>
        <p:txBody>
          <a:bodyPr>
            <a:noAutofit/>
          </a:bodyPr>
          <a:lstStyle/>
          <a:p>
            <a:pPr algn="l"/>
            <a:r>
              <a:rPr lang="ru-RU" sz="13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СВОЯ ИГРА</a:t>
            </a:r>
            <a:endParaRPr lang="ru-RU" sz="130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i-main-pic" descr="Картинка 77 из 6087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371600"/>
            <a:ext cx="2971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5638800"/>
            <a:ext cx="77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СИНИЙ РАУНД</a:t>
            </a:r>
            <a:endParaRPr lang="ru-RU" sz="60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2514600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5791200"/>
            <a:ext cx="7854696" cy="10668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река Чусовая 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6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30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Картинки по запросу Природные объекты река Чусовая камень Ермака картинки"/>
          <p:cNvPicPr/>
          <p:nvPr/>
        </p:nvPicPr>
        <p:blipFill>
          <a:blip r:embed="rId3" cstate="print">
            <a:lum bright="-10000" contrast="-30000"/>
          </a:blip>
          <a:srcRect/>
          <a:stretch>
            <a:fillRect/>
          </a:stretch>
        </p:blipFill>
        <p:spPr bwMode="auto">
          <a:xfrm>
            <a:off x="1981200" y="1828800"/>
            <a:ext cx="5791200" cy="3962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2514600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638800"/>
            <a:ext cx="7854696" cy="12192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озеро Байкал 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6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40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Картинки по запросу фото озеро байкал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752600"/>
            <a:ext cx="5334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2514600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5715000"/>
            <a:ext cx="7854696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Венеция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6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50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история Венеции и возникновения города на вод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905000"/>
            <a:ext cx="5334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Поэты и писатели</a:t>
            </a:r>
            <a:endParaRPr lang="ru-RU" b="1" dirty="0"/>
          </a:p>
        </p:txBody>
      </p:sp>
      <p:pic>
        <p:nvPicPr>
          <p:cNvPr id="4" name="i-main-pic" descr="Картинка 77 из 6087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828800"/>
            <a:ext cx="388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00" y="762000"/>
            <a:ext cx="6096000" cy="16002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Поэты и писатели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854696" cy="449580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Зайку бросила хозяйка,—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Под дождем остался зайка.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Со скамейки слезть не мог,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Весь до ниточки промок.</a:t>
            </a:r>
          </a:p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Назовите автора этого стихотворения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12" descr="j0088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85800"/>
            <a:ext cx="17287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524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762000"/>
            <a:ext cx="5715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Поэты и писатели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05800" cy="4343400"/>
          </a:xfrm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Он родился 27 января 1879 года на Урале в семье рабочего завода.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Закончил училище, затем духовную Пермскую семинарию.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Работал 18 лет учителем.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Советский писатель - сказочник.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Автор произведений: Хозяйка медной горы,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Серебрянное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копятце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, Малахитовая шкатулка. </a:t>
            </a:r>
          </a:p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Назовите писателя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12" descr="j0088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85800"/>
            <a:ext cx="17287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524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20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762000"/>
            <a:ext cx="5715000" cy="1676400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Поэты и писатели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610600" cy="4495800"/>
          </a:xfrm>
        </p:spPr>
        <p:txBody>
          <a:bodyPr anchor="ctr">
            <a:normAutofit/>
          </a:bodyPr>
          <a:lstStyle/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Это отрывок из произведения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«Рассказ о неизвестном герое»</a:t>
            </a:r>
          </a:p>
          <a:p>
            <a:pPr algn="ctr"/>
            <a:endParaRPr lang="ru-RU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Назовите автора этого произведения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12" descr="j0088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85800"/>
            <a:ext cx="17287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524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30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7200" y="2362200"/>
          <a:ext cx="8305803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8930"/>
                <a:gridCol w="3516873"/>
              </a:tblGrid>
              <a:tr h="1905000"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Среднего роста,</a:t>
                      </a:r>
                    </a:p>
                    <a:p>
                      <a:pPr algn="l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Плечистый и крепкий,</a:t>
                      </a:r>
                    </a:p>
                    <a:p>
                      <a:pPr algn="l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Ходит он в белой</a:t>
                      </a:r>
                    </a:p>
                    <a:p>
                      <a:pPr algn="l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Футболке и кепке.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Знак ГТО</a:t>
                      </a:r>
                    </a:p>
                    <a:p>
                      <a:pPr algn="l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На груди у него.</a:t>
                      </a:r>
                    </a:p>
                    <a:p>
                      <a:pPr algn="l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Больше не знают</a:t>
                      </a:r>
                    </a:p>
                    <a:p>
                      <a:pPr algn="l"/>
                      <a:r>
                        <a:rPr lang="ru-RU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 нём ничего.</a:t>
                      </a:r>
                      <a:endParaRPr lang="ru-RU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762000"/>
            <a:ext cx="5715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Поэты и писатели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610600" cy="449580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повести 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«Тимур и его команда»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рассказывается о группе мальчишек, которые абсолютно бескорыстно делали добрые дела для родственников, ушедших на войну красноармейцев.</a:t>
            </a:r>
          </a:p>
          <a:p>
            <a:pPr algn="ctr"/>
            <a:endParaRPr lang="ru-RU" sz="1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Назовите автора повести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12" descr="j00885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685800"/>
            <a:ext cx="17287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524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40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400" y="762000"/>
            <a:ext cx="5715000" cy="16764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Поэты и писатели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610600" cy="4495800"/>
          </a:xfrm>
        </p:spPr>
        <p:txBody>
          <a:bodyPr anchor="ctr">
            <a:normAutofit fontScale="92500"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Вдруг дедушка, достав откуда-то новенькую книжку, громко шлёпнул ею по ладони и бодро позвал меня: - «Ну-ка, ты, пермяк, солёные уши, поди сюда! Садись… Видишь фигуру? Это – аз. Говори: Аз! Буки! Веди! Это – что?»…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Так раньше учили детей грамоте по отрывку из повести Алексея Максимовича Горького.</a:t>
            </a:r>
          </a:p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Назовите повесть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12" descr="j0088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85800"/>
            <a:ext cx="17287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524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50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2514600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5791200"/>
            <a:ext cx="7854696" cy="10668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Агния Львовна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Барто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6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Барто Агния Львовн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752600"/>
            <a:ext cx="3276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Вода, вода</a:t>
            </a:r>
            <a:endParaRPr lang="ru-RU" b="1" dirty="0"/>
          </a:p>
        </p:txBody>
      </p:sp>
      <p:pic>
        <p:nvPicPr>
          <p:cNvPr id="4" name="i-main-pic" descr="Картинка 77 из 6087">
            <a:hlinkClick r:id="rId3" tgtFrame="_blank"/>
          </p:cNvPr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981200"/>
            <a:ext cx="403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2514600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5791200"/>
            <a:ext cx="7854696" cy="10668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Павел Петрович Бажов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6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20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Павел Бажо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752600"/>
            <a:ext cx="396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2514600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5867400"/>
            <a:ext cx="7854696" cy="9906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dirty="0" smtClean="0">
                <a:latin typeface="Comic Sans MS" pitchFamily="66" charset="0"/>
              </a:rPr>
              <a:t>Самуил Яковлевич Маршак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6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30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http://er3ed.qrz.ru/marshak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350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2514600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5715000"/>
            <a:ext cx="7854696" cy="1143000"/>
          </a:xfrm>
        </p:spPr>
        <p:txBody>
          <a:bodyPr anchor="ctr">
            <a:normAutofit/>
          </a:bodyPr>
          <a:lstStyle/>
          <a:p>
            <a:pPr algn="ctr"/>
            <a:endParaRPr lang="ru-RU" sz="44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6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40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Картинки по запросу Фото А.Гайдар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1200"/>
            <a:ext cx="6553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2514600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5715000"/>
            <a:ext cx="7854696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Детство</a:t>
            </a:r>
            <a:r>
              <a:rPr lang="ru-RU" sz="4400" dirty="0" smtClean="0"/>
              <a:t> 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600" y="8382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50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http://top-knig.ru/wp-content/uploads/2015/04/Detstvo-Gorkii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752600"/>
            <a:ext cx="3429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685800"/>
            <a:ext cx="5486400" cy="762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Вода, вода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7854696" cy="3810000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 славянской мифологии этот старик, властвует в воде. Живет в омутах и не любит подниматься на поверхность. О нем можно услышать в сказках.</a:t>
            </a:r>
          </a:p>
          <a:p>
            <a:pPr algn="ctr"/>
            <a:r>
              <a:rPr lang="ru-RU" sz="3600" b="1" u="sng" dirty="0" smtClean="0">
                <a:solidFill>
                  <a:schemeClr val="tx2">
                    <a:lumMod val="75000"/>
                  </a:schemeClr>
                </a:solidFill>
              </a:rPr>
              <a:t>Назовите его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12" descr="j0088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85800"/>
            <a:ext cx="17287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524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838200"/>
            <a:ext cx="5486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Вода, вода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229600" cy="449580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мифологии любого народа, который живёт возле рек, озер или морей, почти наверняка встречаются упоминания о них.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А в одной из столиц у самого берега моря есть памятник этим персонажам. </a:t>
            </a:r>
          </a:p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Назовите о ком идет речь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12" descr="j0088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762000"/>
            <a:ext cx="17287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228600" y="8382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20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5486400" cy="9144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Вода, вода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382000" cy="4495800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Ее берега с многочисленными обрывами, скалами и пещерами своеобразная летопись Урала.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ее пещерах сохранились следы жертвоприношений древних охотников. По преданию в пещере Камня Ермака зимовала дружина легендарного покорителя </a:t>
            </a:r>
            <a:r>
              <a:rPr lang="ru-RU" sz="3200" b="1" dirty="0" err="1" smtClean="0">
                <a:solidFill>
                  <a:schemeClr val="tx2">
                    <a:lumMod val="75000"/>
                  </a:schemeClr>
                </a:solidFill>
              </a:rPr>
              <a:t>Кучумова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царства. </a:t>
            </a:r>
          </a:p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Назовите реку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12" descr="j0088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85800"/>
            <a:ext cx="17287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524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30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762000"/>
            <a:ext cx="5486400" cy="685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Вода, вода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229600" cy="3352800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Это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озеро,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в котором находится 80% всей пресной воды нашей страны,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и 5 часть пресной воды всей планеты.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12" descr="j0088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85800"/>
            <a:ext cx="17287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524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40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8559" y="5772834"/>
            <a:ext cx="6291018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Как называется это озеро ?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838200"/>
            <a:ext cx="5486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Тема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Вода, вода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229600" cy="434340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Это сказочный город на севере Италии, раскинувшийся на более чем сотни островков, связанных между собой мостами. Куда бы вы не направились в этом городе, ваш глаз неустанно будут радовать здания и дворцы эпохи Ренессанса.</a:t>
            </a:r>
          </a:p>
          <a:p>
            <a:pPr algn="ctr"/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Назовите этот город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pic>
        <p:nvPicPr>
          <p:cNvPr id="8" name="Picture 12" descr="j00885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85800"/>
            <a:ext cx="1728787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152400" y="7620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ВОПРОС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50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2514600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5791200"/>
            <a:ext cx="7854696" cy="1066800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Водяной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600" y="6858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Картинки по запросу картинки водяной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828800"/>
            <a:ext cx="4953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51648" cy="2514600"/>
          </a:xfrm>
        </p:spPr>
        <p:txBody>
          <a:bodyPr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ОТВЕТ</a:t>
            </a:r>
            <a:endParaRPr lang="ru-RU" sz="72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6019800"/>
            <a:ext cx="7854696" cy="8382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Русалки</a:t>
            </a:r>
            <a:endParaRPr lang="ru-RU" sz="4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28600" y="685800"/>
            <a:ext cx="1752600" cy="1600200"/>
          </a:xfrm>
          <a:prstGeom prst="ellipse">
            <a:avLst/>
          </a:prstGeom>
          <a:gradFill flip="none" rotWithShape="1">
            <a:gsLst>
              <a:gs pos="0">
                <a:srgbClr val="8BFDF2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</a:rPr>
              <a:t>20</a:t>
            </a:r>
            <a:endParaRPr lang="ru-RU" sz="6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Рисунок 5" descr="http://unusual-world.ru/wp-content/uploads/2013/02/image-5-670x390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5000"/>
            <a:ext cx="5181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</TotalTime>
  <Words>456</Words>
  <Application>Microsoft Office PowerPoint</Application>
  <PresentationFormat>Экран (4:3)</PresentationFormat>
  <Paragraphs>101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СВОЯ ИГРА</vt:lpstr>
      <vt:lpstr>Тема: Вода, вода</vt:lpstr>
      <vt:lpstr>Тема: Вода, вода</vt:lpstr>
      <vt:lpstr>Тема: Вода, вода</vt:lpstr>
      <vt:lpstr>Тема: Вода, вода</vt:lpstr>
      <vt:lpstr>Тема: Вода, вода</vt:lpstr>
      <vt:lpstr>Тема: Вода, вода</vt:lpstr>
      <vt:lpstr>ОТВЕТ</vt:lpstr>
      <vt:lpstr>ОТВЕТ</vt:lpstr>
      <vt:lpstr>ОТВЕТ</vt:lpstr>
      <vt:lpstr>ОТВЕТ</vt:lpstr>
      <vt:lpstr>ОТВЕТ</vt:lpstr>
      <vt:lpstr>Тема: Поэты и писатели</vt:lpstr>
      <vt:lpstr>Тема: Поэты и писатели</vt:lpstr>
      <vt:lpstr>Тема: Поэты и писатели</vt:lpstr>
      <vt:lpstr>Тема: Поэты и писатели</vt:lpstr>
      <vt:lpstr>Тема: Поэты и писатели</vt:lpstr>
      <vt:lpstr>Тема: Поэты и писатели</vt:lpstr>
      <vt:lpstr>ОТВЕТ</vt:lpstr>
      <vt:lpstr>ОТВЕТ</vt:lpstr>
      <vt:lpstr>ОТВЕТ</vt:lpstr>
      <vt:lpstr>ОТВЕТ</vt:lpstr>
      <vt:lpstr>ОТВЕТ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Аленка</dc:creator>
  <cp:lastModifiedBy>1</cp:lastModifiedBy>
  <cp:revision>97</cp:revision>
  <dcterms:created xsi:type="dcterms:W3CDTF">2016-02-22T09:33:08Z</dcterms:created>
  <dcterms:modified xsi:type="dcterms:W3CDTF">2019-12-14T04:45:34Z</dcterms:modified>
</cp:coreProperties>
</file>