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65" r:id="rId2"/>
    <p:sldId id="256" r:id="rId3"/>
    <p:sldId id="257" r:id="rId4"/>
    <p:sldId id="258" r:id="rId5"/>
    <p:sldId id="259" r:id="rId6"/>
    <p:sldId id="260" r:id="rId7"/>
    <p:sldId id="261" r:id="rId8"/>
    <p:sldId id="264" r:id="rId9"/>
    <p:sldId id="266" r:id="rId10"/>
    <p:sldId id="262" r:id="rId11"/>
    <p:sldId id="267" r:id="rId12"/>
    <p:sldId id="263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231D5-987B-46E3-BF25-F8C1E584302B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603A7B-1BF3-4041-A4F3-1E1B561F8F8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9AE6E-3A64-4A7A-9C41-41D77EB28861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1F7F12-C950-4CB3-88A8-69F7FF2EF8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9AE6E-3A64-4A7A-9C41-41D77EB28861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F7F12-C950-4CB3-88A8-69F7FF2EF8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9AE6E-3A64-4A7A-9C41-41D77EB28861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F7F12-C950-4CB3-88A8-69F7FF2EF8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349AE6E-3A64-4A7A-9C41-41D77EB28861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F01F7F12-C950-4CB3-88A8-69F7FF2EF8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9AE6E-3A64-4A7A-9C41-41D77EB28861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F7F12-C950-4CB3-88A8-69F7FF2EF8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9AE6E-3A64-4A7A-9C41-41D77EB28861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F7F12-C950-4CB3-88A8-69F7FF2EF8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F7F12-C950-4CB3-88A8-69F7FF2EF8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9AE6E-3A64-4A7A-9C41-41D77EB28861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9AE6E-3A64-4A7A-9C41-41D77EB28861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F7F12-C950-4CB3-88A8-69F7FF2EF8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9AE6E-3A64-4A7A-9C41-41D77EB28861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F7F12-C950-4CB3-88A8-69F7FF2EF8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349AE6E-3A64-4A7A-9C41-41D77EB28861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01F7F12-C950-4CB3-88A8-69F7FF2EF8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9AE6E-3A64-4A7A-9C41-41D77EB28861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1F7F12-C950-4CB3-88A8-69F7FF2EF8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349AE6E-3A64-4A7A-9C41-41D77EB28861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F01F7F12-C950-4CB3-88A8-69F7FF2EF8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24000"/>
            <a:ext cx="5900750" cy="411957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800" b="1" cap="all" dirty="0" smtClean="0">
                <a:ln w="9000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162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«Мои прадеды и  Великая  Отечественная       Война.»                   </a:t>
            </a:r>
            <a:endParaRPr lang="ru-RU" sz="4800" b="1" cap="all" dirty="0">
              <a:ln w="9000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gradFill flip="none" rotWithShape="1"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16200000" scaled="1"/>
                <a:tileRect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/>
              <a:t>ПРЕЗЕНТАЦИЯ на тему:</a:t>
            </a:r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ortepan_430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571480"/>
            <a:ext cx="5286412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5500694" y="603706"/>
            <a:ext cx="3643306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А  дальше, как бывшего военнопленного,  находящегося  у немцев,  дедушку  ожидала  нелегкая  участь  и  здесь,  на  Родине.   С 1945 - 1946  -  дедушка  находился  под  следствием, где  его  допрашивали  каждый  день. И  только в 1946 г.  он  был  освобожден  и  оправдан. Но  домой  его  сразу  не  отпустили,  и  он год  работал на  восстановлении  г. Харькова.  И только  весной  1947  года  прадедушка Тимофей вернулся  в свое родное  село,  где  и  прожил   до 69 лет. </a:t>
            </a:r>
            <a:endParaRPr kumimoji="0" lang="ru-RU" sz="2000" b="1" i="0" u="none" strike="noStrike" normalizeH="0" baseline="0" dirty="0" smtClean="0">
              <a:ln w="50800"/>
              <a:solidFill>
                <a:schemeClr val="bg1">
                  <a:shade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57386802_e83a79315cc06d4fda91a5651489679d_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8992" y="357166"/>
            <a:ext cx="5715008" cy="6072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0" y="597668"/>
            <a:ext cx="3643306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Вот  такая  невероятная  история  произошла  с  моим  прапрадедушкой Тимофеем!  Я  восхищаюсь своим  прадедушкой и  хочу  быть  на  него  похожим! Меня  поражает  его  мужество, сила  духа, стойкость в  трудностях,   смелость, умение   сохранять человеческое  достоинство в самых  сложных  жизненных  ситуациях,  и  конечно  же,  его  доброта!  Потому  что,  наверное,   только имея  в душе  добро и  Бога и  стало  возможным  ему пройти весь этот  путь!</a:t>
            </a:r>
            <a:endParaRPr kumimoji="0" lang="ru-RU" sz="20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14338"/>
            <a:ext cx="9144000" cy="75724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3"/>
          <p:cNvSpPr>
            <a:spLocks noGrp="1"/>
          </p:cNvSpPr>
          <p:nvPr>
            <p:ph type="body" sz="half" idx="4294967295"/>
          </p:nvPr>
        </p:nvSpPr>
        <p:spPr>
          <a:xfrm>
            <a:off x="6643702" y="142852"/>
            <a:ext cx="2185987" cy="6572296"/>
          </a:xfr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r>
              <a:rPr lang="ru-RU" sz="23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Когда  люди потеряли  рай и  отпали  от Бога,  то  на нашу  землю  пришли болезни,  страдания, горе и  смерть. Люди стали  убивать  друг  друга  и называть  это  войной.</a:t>
            </a:r>
          </a:p>
          <a:p>
            <a:endParaRPr lang="ru-RU" sz="23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15" name="Рисунок 14" descr="D1R9knZXgAApKdi.jpg large.jpg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 l="19563" r="19563"/>
          <a:stretch>
            <a:fillRect/>
          </a:stretch>
        </p:blipFill>
        <p:spPr>
          <a:xfrm>
            <a:off x="142844" y="142852"/>
            <a:ext cx="6334156" cy="6572296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10"/>
          <p:cNvSpPr>
            <a:spLocks noGrp="1"/>
          </p:cNvSpPr>
          <p:nvPr>
            <p:ph sz="quarter" idx="4294967295"/>
          </p:nvPr>
        </p:nvSpPr>
        <p:spPr>
          <a:xfrm>
            <a:off x="214282" y="285728"/>
            <a:ext cx="4143404" cy="6572272"/>
          </a:xfrm>
        </p:spPr>
        <p:txBody>
          <a:bodyPr>
            <a:normAutofit fontScale="92500" lnSpcReduction="1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На  протяжении  всей  истории  человечества войны  были  всегда.   И  самой страшной  и  кровавой  войной, которую  мы   помним,  была  великая  отечественная  война  1941-1945 годов! Наверное,   нет  такой  семьи, где не  вспоминают  своих    дедушек  и  прадедушек,  вставших  на  защиту  нашей  Родины   в  этой  битве! Так, и в нашей  семье,  есть  удивительная  история  о  моем прапрадедушке Тимофее,  которую  хотелось  бы  рассказать.</a:t>
            </a:r>
          </a:p>
          <a:p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17" name="Рисунок 16" descr="84d37433125b68f501a93d680d8a424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214290"/>
            <a:ext cx="4071966" cy="6215106"/>
          </a:xfrm>
          <a:prstGeom prst="rect">
            <a:avLst/>
          </a:prstGeom>
        </p:spPr>
      </p:pic>
      <p:pic>
        <p:nvPicPr>
          <p:cNvPr id="20" name="Рисунок 19" descr="scale_12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214290"/>
            <a:ext cx="4500594" cy="642942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7" presetClass="entr" presetSubtype="4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Тимофей Дмитриевич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778" y="0"/>
            <a:ext cx="492922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357158" y="575674"/>
            <a:ext cx="3786214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Мой  прапрадедушка  Тимофей Старцев,  родился  в 1912г.  в  селе  </a:t>
            </a:r>
            <a:r>
              <a:rPr kumimoji="0" lang="ru-RU" sz="2400" i="0" u="none" strike="noStrike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Чертовицкое</a:t>
            </a:r>
            <a:r>
              <a:rPr kumimoji="0" lang="ru-RU" sz="2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400" i="0" u="none" strike="noStrike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Рамонского</a:t>
            </a:r>
            <a:r>
              <a:rPr kumimoji="0" lang="ru-RU" sz="2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 района, в  простой крестьянской  семье. Был  очень трудолюбивым,  крепким,   сильным,  не  только  телом, но как оказалось,   и  духом. </a:t>
            </a:r>
            <a:endParaRPr kumimoji="0" lang="ru-RU" sz="24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На  фронт пошел в  1941г..  Формирование солдат  осуществлялось  в  поселке </a:t>
            </a:r>
            <a:r>
              <a:rPr kumimoji="0" lang="ru-RU" sz="2400" i="0" u="none" strike="noStrike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Масловка</a:t>
            </a:r>
            <a:r>
              <a:rPr kumimoji="0" lang="ru-RU" sz="2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г. Воронежа.</a:t>
            </a:r>
            <a:endParaRPr kumimoji="0" lang="ru-RU" sz="24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8662" y="1214422"/>
            <a:ext cx="578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4143372" y="280715"/>
            <a:ext cx="464347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После  прохождения  комиссии выдавался  паек,  состоящий  из  продуктов, одежды,  мыла, и  еще  некоторых  вещей. Идя обратно  в  часть  по  улице,  дедушке  встретилась  нищая  старушка,  которую  ему  стало очень  жалко,   и он отдал  ей  весь  свой  паек,  оставив  себе лишь   одежду.  Потом,  дедушка  вспоминал  ее  слова  и  удивлялся,  потому что  она  сказала,   что  он  не  умрет,  а пройдет  всю  войну. Старушка  благословила  его   и дала ему  маленькую  книжечку, скорее всего это была  «Псалтирь». С этой  святой  книгой  он  и  прошел  все тяжелейшие  испытания и действительно,  чудом остался  жив!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500042"/>
            <a:ext cx="3857652" cy="585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214686"/>
            <a:ext cx="4000496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Осенью  1941 года по 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доносу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одного генерала-предателя,  их дивизия  попала  в  плен  к  фашистам.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 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Для  дедушки  начались  ужасные   испытания.  Их  погнали в  Германию  через  Белоруссию</a:t>
            </a:r>
            <a: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</a:rPr>
              <a:t>.  </a:t>
            </a:r>
          </a:p>
        </p:txBody>
      </p:sp>
      <p:pic>
        <p:nvPicPr>
          <p:cNvPr id="5" name="Рисунок 4" descr="1394154_origin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26" y="3429000"/>
            <a:ext cx="5214974" cy="3071834"/>
          </a:xfrm>
          <a:prstGeom prst="rect">
            <a:avLst/>
          </a:prstGeom>
        </p:spPr>
      </p:pic>
      <p:pic>
        <p:nvPicPr>
          <p:cNvPr id="6" name="Рисунок 5" descr="yu_1942.94zzlk4nc8cos4kgo4wwkgggg.ejcuplo1l0oo0sk8c40s8osc4.th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5167322" cy="31527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57818" y="214290"/>
            <a:ext cx="3643338" cy="26776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Несколько  месяцев  провел за  колючей  проволокой,  получая  из  еды лишь   мерзлую  свеклу, которую  им  бросали как  каким-то  животным. </a:t>
            </a:r>
            <a:endParaRPr lang="ru-RU" sz="2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7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14480" y="30003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428728" y="14287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4071934" y="791597"/>
            <a:ext cx="5072066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normalizeH="0" baseline="0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Его спасла конечно  же,   Божия  милость,  трудолюбие,  и  умение  работать  своими  руками.  Обладая  жизнерадостным  характером  и имея  незлобивый  нрав,  дедушка  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смастерил</a:t>
            </a:r>
            <a:r>
              <a:rPr kumimoji="0" lang="ru-RU" sz="2400" b="1" i="0" u="none" strike="noStrike" normalizeH="0" baseline="0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для  одного  немецкого  офицера приспособление,  с  помощью  которого  можно  было  с  легкостью  снимать  сапоги.  Вот  этот  немецкий  офицер  и  помог  избежать  ему  смерти. Приказ  был  отменен,  но  заменен  на  другое  наказание.  Его  привязали  к лошади  и таскали  по  земле,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normalizeH="0" baseline="0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но он чудом</a:t>
            </a:r>
            <a:r>
              <a:rPr kumimoji="0" lang="ru-RU" sz="2400" b="1" i="0" u="none" strike="noStrike" normalizeH="0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остался  жив!</a:t>
            </a:r>
            <a:r>
              <a:rPr kumimoji="0" lang="ru-RU" sz="2400" b="1" i="0" u="none" strike="noStrike" normalizeH="0" baseline="0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2400" b="1" i="0" u="none" strike="noStrike" normalizeH="0" baseline="0" dirty="0" smtClean="0">
              <a:ln w="50800"/>
              <a:solidFill>
                <a:schemeClr val="bg1">
                  <a:shade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5720" y="571480"/>
            <a:ext cx="3357586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kumimoji="0" lang="ru-RU" sz="2400" b="1" i="0" u="none" strike="noStrike" normalizeH="0" baseline="0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Дедушка дважды  пытался  бежать,  но не  удалось.  За  второй  побег был  приговорен  к смертной  казни -   </a:t>
            </a:r>
            <a:r>
              <a:rPr kumimoji="0" lang="ru-RU" sz="2400" b="1" i="0" u="none" strike="noStrike" normalizeH="0" baseline="0" dirty="0" err="1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висилице</a:t>
            </a:r>
            <a:r>
              <a:rPr kumimoji="0" lang="ru-RU" sz="2400" b="1" i="0" u="none" strike="noStrike" normalizeH="0" baseline="0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 </a:t>
            </a:r>
            <a:endParaRPr lang="ru-RU" sz="2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24" name="Рисунок 23" descr="barbed-wire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06" y="2857496"/>
            <a:ext cx="3857684" cy="39290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3428992" y="3279488"/>
            <a:ext cx="535785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normalizeH="0" baseline="0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Когда  пленных  пригнали  в  Восточную  Пруссию,  в  барак,  где  они  находились,   пришли  немецкие   фермеры  для  того,  чтобы  отобрать  себе  крепких  и  сильных  работников. Прадедушка  Тимоша был  выбран  одним  таким  фермером,  который  и  увез  его к  себе  на  ферму,  где  он  работал на  него  до  1945 года.</a:t>
            </a:r>
            <a:endParaRPr kumimoji="0" lang="ru-RU" sz="2200" b="1" i="0" u="none" strike="noStrike" normalizeH="0" baseline="0" dirty="0" smtClean="0">
              <a:ln w="50800"/>
              <a:solidFill>
                <a:schemeClr val="bg1">
                  <a:shade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ra_kgl_42.uuagvx96mas4cwc88coscww8.ejcuplo1l0oo0sk8c40s8osc4.th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000792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4" presetClass="entr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1E34324-EB81-42E8-9E10-2A6DB98063B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83121">
            <a:off x="4471333" y="3356664"/>
            <a:ext cx="4571279" cy="33605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Berlin-1945-Sowjets-mit-Panzerabwehrk-Battle-for-Berlin-Soviet-Soldiers-C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1857">
            <a:off x="4214297" y="137981"/>
            <a:ext cx="5003107" cy="32925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0" y="293643"/>
            <a:ext cx="4143372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Когда наши  войска стали  подходить  к  Германии,  всех  пленных  должны  были  увезти,  но  куда,  об  этом  никто  не  знал. И  вот, когда  пленных  уже  собрали и  стали   в  большой  спешке  помещать  в  вагоны поезда для  отправки,  то  наша  армия наступила и с  боем   отбила их.  Они  были  спасены!  Но  очень  многие   погибли в этом  бою,  а  наш  прадедушка Тимофей снова остался  жив! </a:t>
            </a:r>
            <a:endParaRPr kumimoji="0" lang="ru-RU" sz="24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2773</TotalTime>
  <Words>712</Words>
  <Application>Microsoft Office PowerPoint</Application>
  <PresentationFormat>Экран (4:3)</PresentationFormat>
  <Paragraphs>16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Бумажная</vt:lpstr>
      <vt:lpstr>ПРЕЗЕНТАЦИЯ на тему: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docer</dc:creator>
  <cp:lastModifiedBy>Бухгалтер</cp:lastModifiedBy>
  <cp:revision>103</cp:revision>
  <dcterms:created xsi:type="dcterms:W3CDTF">2019-10-10T12:11:48Z</dcterms:created>
  <dcterms:modified xsi:type="dcterms:W3CDTF">2021-05-26T06:10:08Z</dcterms:modified>
</cp:coreProperties>
</file>