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0"/>
  </p:notesMasterIdLst>
  <p:sldIdLst>
    <p:sldId id="269" r:id="rId4"/>
    <p:sldId id="287" r:id="rId5"/>
    <p:sldId id="285" r:id="rId6"/>
    <p:sldId id="274" r:id="rId7"/>
    <p:sldId id="291" r:id="rId8"/>
    <p:sldId id="294" r:id="rId9"/>
    <p:sldId id="295" r:id="rId10"/>
    <p:sldId id="296" r:id="rId11"/>
    <p:sldId id="292" r:id="rId12"/>
    <p:sldId id="297" r:id="rId13"/>
    <p:sldId id="262" r:id="rId14"/>
    <p:sldId id="284" r:id="rId15"/>
    <p:sldId id="279" r:id="rId16"/>
    <p:sldId id="278" r:id="rId17"/>
    <p:sldId id="299" r:id="rId18"/>
    <p:sldId id="28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на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5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C879471-6D05-46AF-A20D-FF6EF91D2011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38A0C2A-268C-4087-B9E7-163193FCA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A0C2A-268C-4087-B9E7-163193FCA0B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4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7A107-10B3-4B3E-B623-FEA358961AFD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75568-F229-4B1D-9DEA-EEE55F0AB454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C7F20-EBB9-4EC3-85BE-156D89C64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D4A7E-C4C8-4DB8-B56E-3CD1440E036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AEFC9-D5FB-407B-9BA0-7FBDC84D0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0EEC-DB6B-4F02-A192-EC1370AD0D8D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C2F2B-6CBB-4178-B453-88D036A85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6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66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3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30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40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7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50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0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B55C-4597-45C6-8DEB-1DC7667EB43A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3667-8100-4FCF-900A-CAA440BF4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0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8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40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78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08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70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2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42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48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C8991-55BF-4881-BE98-03CF0A66903A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8355A-BA18-4B6E-911A-B433731B1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10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94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9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6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3A08E-3769-42F3-8020-C8AC326EDE3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B9551-034D-48A8-8919-72204D175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009E-6726-4E6A-949D-73680CCC1E96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76CDF-9284-436F-B36B-8DE5DC035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C1524-19B3-48C1-9C3D-FAC0690536D1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3BB19-FE8A-40A2-9CC1-D0C6F6BAA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27220-7693-4E0A-A934-3ED595BDD389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C8B2B-9774-417C-8CF4-E2E8A969CF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813F-9004-4C35-9F1A-49A7526743F5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A436-DA65-4D50-9E85-5CEC91DAB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E8C06-B564-4B5F-ABC0-29426F6471C5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03A59-06F7-41F5-A5F0-35AC9C8A2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195701-B827-4A1E-8281-97F718ED858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54AEF2-1B63-4762-9144-37A6A55B8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35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05EBBB-7A7F-43CF-98AC-5ABE09DDB14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16.06.2021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4A4DAB-B7BC-4685-9BF6-299123D6A7D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657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5363" name="Picture 2" descr="C:\Users\Алена\Desktop\Рисунок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64" y="260648"/>
            <a:ext cx="89662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BEDROOM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86" y="1775120"/>
            <a:ext cx="5572227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43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dirty="0" smtClean="0">
                <a:latin typeface="Goudy Stout" pitchFamily="18" charset="0"/>
              </a:rPr>
              <a:t>Living room </a:t>
            </a: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73" y="1613562"/>
            <a:ext cx="5700254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 garden</a:t>
            </a:r>
            <a:endParaRPr lang="ru-RU" sz="40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887392" y="0"/>
            <a:ext cx="5256609" cy="68543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</a:t>
            </a:r>
          </a:p>
        </p:txBody>
      </p:sp>
      <p:sp>
        <p:nvSpPr>
          <p:cNvPr id="5" name="Рисунок 2"/>
          <p:cNvSpPr txBox="1">
            <a:spLocks/>
          </p:cNvSpPr>
          <p:nvPr/>
        </p:nvSpPr>
        <p:spPr>
          <a:xfrm>
            <a:off x="3887391" y="995366"/>
            <a:ext cx="4629150" cy="48736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18147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en-US" sz="6600" dirty="0">
                <a:solidFill>
                  <a:prstClr val="black"/>
                </a:solidFill>
                <a:ea typeface="+mn-ea"/>
                <a:cs typeface="+mn-cs"/>
              </a:rPr>
              <a:t>H</a:t>
            </a:r>
            <a:r>
              <a:rPr lang="en-US" sz="6600" dirty="0" smtClean="0">
                <a:solidFill>
                  <a:prstClr val="black"/>
                </a:solidFill>
                <a:ea typeface="+mn-ea"/>
                <a:cs typeface="+mn-cs"/>
              </a:rPr>
              <a:t>ouse </a:t>
            </a:r>
            <a:r>
              <a:rPr lang="en-US" sz="6600" dirty="0">
                <a:solidFill>
                  <a:prstClr val="black"/>
                </a:solidFill>
                <a:ea typeface="+mn-ea"/>
                <a:cs typeface="+mn-cs"/>
              </a:rPr>
              <a:t>of my dream</a:t>
            </a:r>
            <a:r>
              <a:rPr lang="ru-RU" sz="6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6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400" dirty="0" smtClean="0">
                <a:solidFill>
                  <a:prstClr val="black"/>
                </a:solidFill>
                <a:ea typeface="+mn-ea"/>
                <a:cs typeface="+mn-cs"/>
              </a:rPr>
              <a:t>Describe the house!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ru-RU" sz="6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43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34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Desktop\презентация\zagorodnyiy-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84" y="1062906"/>
            <a:ext cx="7235236" cy="47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4" y="965200"/>
            <a:ext cx="72358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53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6499225" cy="25606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2331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846" y="13"/>
            <a:ext cx="7848868" cy="5517219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Thank you for your attention!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56613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Read the text and give the title!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51366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Houses in England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6099"/>
            <a:ext cx="8229600" cy="445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852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Broadway" pitchFamily="82" charset="0"/>
              </a:rPr>
              <a:t>My house is my castle</a:t>
            </a:r>
            <a:endParaRPr lang="ru-RU" dirty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the </a:t>
            </a:r>
            <a:r>
              <a:rPr lang="en-US" dirty="0" err="1" smtClean="0"/>
              <a:t>sentenses</a:t>
            </a:r>
            <a:r>
              <a:rPr lang="en-US" dirty="0" smtClean="0"/>
              <a:t>!</a:t>
            </a:r>
          </a:p>
          <a:p>
            <a:r>
              <a:rPr lang="en-US" dirty="0" smtClean="0"/>
              <a:t>1.Houses in England often have (2,3)floors</a:t>
            </a:r>
          </a:p>
          <a:p>
            <a:r>
              <a:rPr lang="en-US" dirty="0" smtClean="0"/>
              <a:t>2.The kitchens are usually(</a:t>
            </a:r>
            <a:r>
              <a:rPr lang="en-US" dirty="0" err="1" smtClean="0"/>
              <a:t>upstairs,downstairs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3.The bedrooms are often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upstairs,downstairs</a:t>
            </a:r>
            <a:endParaRPr lang="en-US" dirty="0" smtClean="0"/>
          </a:p>
          <a:p>
            <a:pPr lvl="0"/>
            <a:r>
              <a:rPr lang="en-US" dirty="0" smtClean="0"/>
              <a:t>4.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In </a:t>
            </a:r>
            <a:r>
              <a:rPr lang="en-US" dirty="0">
                <a:solidFill>
                  <a:prstClr val="black"/>
                </a:solidFill>
              </a:rPr>
              <a:t>England </a:t>
            </a:r>
            <a:r>
              <a:rPr lang="en-US" dirty="0" smtClean="0">
                <a:solidFill>
                  <a:prstClr val="black"/>
                </a:solidFill>
              </a:rPr>
              <a:t>they often(</a:t>
            </a:r>
            <a:r>
              <a:rPr lang="en-US" dirty="0" err="1" smtClean="0">
                <a:solidFill>
                  <a:prstClr val="black"/>
                </a:solidFill>
              </a:rPr>
              <a:t>like,hate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dirty="0">
                <a:solidFill>
                  <a:prstClr val="black"/>
                </a:solidFill>
              </a:rPr>
              <a:t> gardens</a:t>
            </a:r>
          </a:p>
          <a:p>
            <a:pPr marL="0" indent="0">
              <a:buNone/>
            </a:pPr>
            <a:r>
              <a:rPr lang="en-US" dirty="0" smtClean="0">
                <a:solidFill>
                  <a:prstClr val="black"/>
                </a:solidFill>
              </a:rPr>
              <a:t>5. You can (</a:t>
            </a:r>
            <a:r>
              <a:rPr lang="en-US" dirty="0" err="1" smtClean="0">
                <a:solidFill>
                  <a:prstClr val="black"/>
                </a:solidFill>
              </a:rPr>
              <a:t>often,never</a:t>
            </a:r>
            <a:r>
              <a:rPr lang="en-US" dirty="0" smtClean="0">
                <a:solidFill>
                  <a:prstClr val="black"/>
                </a:solidFill>
              </a:rPr>
              <a:t>) see roses   in the gardens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6. In  England the houses are </a:t>
            </a:r>
            <a:r>
              <a:rPr lang="en-US" dirty="0" smtClean="0">
                <a:solidFill>
                  <a:prstClr val="black"/>
                </a:solidFill>
              </a:rPr>
              <a:t>often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big,small</a:t>
            </a:r>
            <a:r>
              <a:rPr lang="en-US" dirty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Berlin Sans FB" panose="020E0602020502020306" pitchFamily="34" charset="0"/>
              </a:rPr>
              <a:t>I</a:t>
            </a:r>
            <a:r>
              <a:rPr lang="en-US" dirty="0" smtClean="0">
                <a:latin typeface="Berlin Sans FB" panose="020E0602020502020306" pitchFamily="34" charset="0"/>
              </a:rPr>
              <a:t>magine </a:t>
            </a:r>
            <a:r>
              <a:rPr lang="en-US" dirty="0" smtClean="0">
                <a:latin typeface="Berlin Sans FB" panose="020E0602020502020306" pitchFamily="34" charset="0"/>
              </a:rPr>
              <a:t>– you are a host of </a:t>
            </a:r>
            <a:r>
              <a:rPr lang="en-US" sz="2400" dirty="0" smtClean="0">
                <a:latin typeface="Berlin Sans FB" panose="020E0602020502020306" pitchFamily="34" charset="0"/>
              </a:rPr>
              <a:t>THE ENGLISH HOUSE </a:t>
            </a:r>
          </a:p>
          <a:p>
            <a:pPr marL="0" indent="0" algn="ctr">
              <a:buNone/>
            </a:pPr>
            <a:r>
              <a:rPr lang="en-US" sz="2400" dirty="0" smtClean="0">
                <a:latin typeface="Berlin Sans FB" panose="020E0602020502020306" pitchFamily="34" charset="0"/>
              </a:rPr>
              <a:t>AND YOU ARE THE GUEST OF THIS HOUSE.</a:t>
            </a:r>
          </a:p>
          <a:p>
            <a:pPr marL="0" indent="0" algn="ctr">
              <a:buNone/>
            </a:pPr>
            <a:endParaRPr lang="en-US" sz="2400" dirty="0" smtClean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Berlin Sans FB" panose="020E0602020502020306" pitchFamily="34" charset="0"/>
              </a:rPr>
              <a:t>MAKE UP A DIALOGE! YOU CAN USE THE TEXT</a:t>
            </a:r>
            <a:r>
              <a:rPr lang="ru-RU" sz="2400" dirty="0" smtClean="0">
                <a:latin typeface="Berlin Sans FB" panose="020E0602020502020306" pitchFamily="34" charset="0"/>
              </a:rPr>
              <a:t> </a:t>
            </a:r>
            <a:r>
              <a:rPr lang="en-US" sz="2400" dirty="0" smtClean="0">
                <a:latin typeface="Berlin Sans FB" panose="020E0602020502020306" pitchFamily="34" charset="0"/>
              </a:rPr>
              <a:t> AND </a:t>
            </a:r>
            <a:r>
              <a:rPr lang="en-US" sz="24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THE FOLLOWING PICTURERS</a:t>
            </a:r>
            <a:r>
              <a:rPr lang="en-US" sz="24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Start so: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1.Where is (are)…?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2.What is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</a:rPr>
              <a:t> (</a:t>
            </a:r>
            <a:r>
              <a:rPr lang="en-US" sz="24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are…?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3.How many(rooms) are there …?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7943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Berlin Sans FB Demi" pitchFamily="34" charset="0"/>
              </a:rPr>
              <a:t>Hall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122" name="Picture 2" descr="F:\4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714500"/>
            <a:ext cx="7286625" cy="428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854002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Bodoni MT Black" pitchFamily="18" charset="0"/>
              </a:rPr>
              <a:t>Kitchen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8" y="1714155"/>
            <a:ext cx="7931583" cy="429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43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opperplate Gothic Bold" pitchFamily="34" charset="0"/>
              </a:rPr>
              <a:t>bathroom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8" y="1720252"/>
            <a:ext cx="7931583" cy="4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63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BEDROOM</a:t>
            </a:r>
            <a:endParaRPr lang="ru-RU" dirty="0"/>
          </a:p>
        </p:txBody>
      </p:sp>
      <p:pic>
        <p:nvPicPr>
          <p:cNvPr id="4" name="Picture 2" descr="C:\Users\Ольга\Desktop\презентация\комната для гостей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6264696" cy="38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8516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143</Words>
  <Application>Microsoft Office PowerPoint</Application>
  <PresentationFormat>Экран (4:3)</PresentationFormat>
  <Paragraphs>31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Тема Office</vt:lpstr>
      <vt:lpstr>1_Тема Office</vt:lpstr>
      <vt:lpstr>3_Тема Office</vt:lpstr>
      <vt:lpstr>Презентация PowerPoint</vt:lpstr>
      <vt:lpstr>Презентация PowerPoint</vt:lpstr>
      <vt:lpstr>Houses in England</vt:lpstr>
      <vt:lpstr>My house is my castle</vt:lpstr>
      <vt:lpstr>Презентация PowerPoint</vt:lpstr>
      <vt:lpstr>Hall  </vt:lpstr>
      <vt:lpstr>Kitchen</vt:lpstr>
      <vt:lpstr>bathroom</vt:lpstr>
      <vt:lpstr>BEDROOM</vt:lpstr>
      <vt:lpstr>BEDROOM</vt:lpstr>
      <vt:lpstr>Living room </vt:lpstr>
      <vt:lpstr>The  garden</vt:lpstr>
      <vt:lpstr>House of my dream Describe the house!</vt:lpstr>
      <vt:lpstr>Презентация PowerPoint</vt:lpstr>
      <vt:lpstr>Презентация PowerPoint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Алена</dc:creator>
  <cp:lastModifiedBy>Shef</cp:lastModifiedBy>
  <cp:revision>50</cp:revision>
  <dcterms:created xsi:type="dcterms:W3CDTF">2010-05-17T11:10:23Z</dcterms:created>
  <dcterms:modified xsi:type="dcterms:W3CDTF">2021-06-16T08:02:47Z</dcterms:modified>
</cp:coreProperties>
</file>