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9" r:id="rId5"/>
    <p:sldId id="274" r:id="rId6"/>
    <p:sldId id="270" r:id="rId7"/>
    <p:sldId id="271" r:id="rId8"/>
    <p:sldId id="281" r:id="rId9"/>
    <p:sldId id="282" r:id="rId10"/>
    <p:sldId id="273" r:id="rId11"/>
    <p:sldId id="275" r:id="rId12"/>
    <p:sldId id="276" r:id="rId13"/>
    <p:sldId id="277" r:id="rId14"/>
    <p:sldId id="278" r:id="rId15"/>
    <p:sldId id="279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6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936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22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613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608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547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483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240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787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001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411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800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66A3-4DFF-4F81-B357-10FA842FDCC2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4E229-1CCB-4B67-89FD-476381396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9903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-travel.livejournal.com/25069893.html" TargetMode="External"/><Relationship Id="rId2" Type="http://schemas.openxmlformats.org/officeDocument/2006/relationships/hyperlink" Target="https://twitter.com/hashtag/%D1%82%D0%B2%D0%B5%D1%80%D1%81%D0%BA%D0%B0%D1%8F_%D0%BE%D0%B1%D0%BB%D0%B0%D1%81%D1%82%D1%8C?src=hash&amp;lang=hr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Рисуем </a:t>
            </a:r>
            <a:b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Сказочный город</a:t>
            </a:r>
            <a:endParaRPr lang="ru-RU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 изобразительного искусства </a:t>
            </a:r>
            <a:r>
              <a:rPr lang="ru-RU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классе.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СОШ №1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им.А.С.Пушкина</a:t>
            </a:r>
            <a:endParaRPr lang="ru-RU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Г.Ржев, Тверская область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Учитель: Смирнова Наталья Валерьевна</a:t>
            </a:r>
          </a:p>
          <a:p>
            <a:endParaRPr lang="ru-RU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8363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Город  Потерянных вещей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Все ИЗО Смирнова НВ\Сказочный город\Изображение 1003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697795" cy="509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Город  Геометрических  фигур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Все ИЗО Смирнова НВ\Сказочный город\Изображение 1005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858180" cy="504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Город Снов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Все ИЗО Смирнова НВ\Сказочный город\Изображение 1006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899434" cy="523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Подземный город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Все ИЗО Смирнова НВ\Сказочный город\Изображение 1007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7542213" cy="537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 Представь строения, дороги, жителей твоего сказочного города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 Проведи  простым карандашом линию горизонта (выше или ниже середины листа)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 Выше линии горизонта расположи дома, ниже – жителей (можно и наоборот)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 Раскрась  рисунок цветными карандашами (экспериментируй с красками: небо не обязательно может быть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голубое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5.  Обведи дома фломастерами, нарисуй  на них фломастерами мелкие детали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6.  Обведи  или раскрась фломастерами жителей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7.  Добавь  необычные объекты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8.  Придумай название своего города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9.  Расскажи  о  своём сказочном городе и его жителях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Итог урока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SzPct val="25000"/>
              <a:buFont typeface="Wingdings 2" charset="2"/>
              <a:buChar char=""/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Чему научились?</a:t>
            </a:r>
          </a:p>
          <a:p>
            <a:pPr>
              <a:lnSpc>
                <a:spcPct val="100000"/>
              </a:lnSpc>
              <a:buSzPct val="25000"/>
              <a:buFont typeface="Wingdings 2" charset="2"/>
              <a:buChar char=""/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из вас узнал что-то новое для себя?</a:t>
            </a:r>
          </a:p>
          <a:p>
            <a:pPr>
              <a:lnSpc>
                <a:spcPct val="100000"/>
              </a:lnSpc>
              <a:buSzPct val="25000"/>
              <a:buFont typeface="Wingdings 2" charset="2"/>
              <a:buChar char=""/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Понравился ли вам ваш рисунок?</a:t>
            </a:r>
          </a:p>
          <a:p>
            <a:pPr>
              <a:lnSpc>
                <a:spcPct val="100000"/>
              </a:lnSpc>
              <a:buSzPct val="25000"/>
              <a:buFont typeface="Wingdings 2" charset="2"/>
              <a:buChar char=""/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из вас сможет научить так рисовать своих друзей?</a:t>
            </a:r>
          </a:p>
          <a:p>
            <a:pPr>
              <a:lnSpc>
                <a:spcPct val="100000"/>
              </a:lnSpc>
              <a:buSzPct val="25000"/>
              <a:buFont typeface="Wingdings 2" charset="2"/>
              <a:buChar char=""/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захотел узнать о  сказочных городах больше?</a:t>
            </a:r>
          </a:p>
          <a:p>
            <a:pPr>
              <a:lnSpc>
                <a:spcPct val="100000"/>
              </a:lnSpc>
              <a:buSzPct val="25000"/>
              <a:buFont typeface="Wingdings 2" charset="2"/>
              <a:buChar char=""/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можно найти информацию?</a:t>
            </a:r>
          </a:p>
          <a:p>
            <a:pPr>
              <a:lnSpc>
                <a:spcPct val="100000"/>
              </a:lnSpc>
              <a:buSzPct val="25000"/>
              <a:buNone/>
            </a:pPr>
            <a:endParaRPr lang="ru-RU" sz="2000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00000"/>
              </a:lnSpc>
              <a:buSzPct val="25000"/>
              <a:buNone/>
            </a:pPr>
            <a:r>
              <a:rPr lang="ru-RU" sz="2000" i="1" dirty="0" smtClean="0">
                <a:solidFill>
                  <a:srgbClr val="FF6D6D"/>
                </a:solidFill>
                <a:latin typeface="Times New Roman" pitchFamily="18" charset="0"/>
                <a:cs typeface="Times New Roman" pitchFamily="18" charset="0"/>
              </a:rPr>
              <a:t>Спасибо за работу!</a:t>
            </a:r>
            <a:endParaRPr lang="ru-RU" sz="2000" dirty="0">
              <a:solidFill>
                <a:srgbClr val="FF6D6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rgbClr val="FFFF00"/>
                </a:solidFill>
                <a:hlinkClick r:id="rId2"/>
              </a:rPr>
              <a:t>https://twitter.com/hashtag/%D1%82%D0%B2%D0%B5%D1%80%D1%81%D0%BA%D0%B0%D1%8F_%D0%BE%D0%B1%D0%BB%D0%B0%D1%81%D1%82%D1%8C?src=hash&amp;lang=hr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  <a:hlinkClick r:id="rId3"/>
              </a:rPr>
              <a:t>https://ru-travel.livejournal.com/25069893.html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https://yandex.ru/collections/card/5d9a777faf2064049d96d94d/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https://yandex.ru/collections/user/mar-filimonova/illiustratsii-k-narodnym-skazkam-vasnetsova/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https://www.pinterest.pt/pin/612911830512400366/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https://nl.pinterest.com/pin/548805904581230415/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https://yandex.ru/collections/card/5daa3a70d497a8c99555c2a5/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https://br.pinterest.com/pin/165999936243799238/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endParaRPr lang="ru-R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6874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с вами живём в городе Ржеве.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Вы знаете, какие у нас дома, дороги, мосты, магазины, кинотеатр, спортивные объекты, …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img-fotki.yandex.ru/get/5638/19294942.2c/0_bb062_88043015_XX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1810"/>
            <a:ext cx="4357686" cy="293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s://pbs.twimg.com/media/EQ5TBuJXYAA6oRG.jpg"/>
          <p:cNvPicPr>
            <a:picLocks noChangeAspect="1" noChangeArrowheads="1"/>
          </p:cNvPicPr>
          <p:nvPr/>
        </p:nvPicPr>
        <p:blipFill>
          <a:blip r:embed="rId3"/>
          <a:srcRect t="25000"/>
          <a:stretch>
            <a:fillRect/>
          </a:stretch>
        </p:blipFill>
        <p:spPr bwMode="auto">
          <a:xfrm>
            <a:off x="4444996" y="3214686"/>
            <a:ext cx="4699004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114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Хотите оказаться в сказочном городе?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Закройте глаза и представьте свой сказочный город!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Вместо дорог – ниточки, а может быть  трубочки…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Дома сделаны из  шариков или фруктов…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главное, КТО живёт в Сказочном городе? Как выглядят его жители?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Картины художника Виктора Васнецова</a:t>
            </a:r>
            <a:b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«Палаты царя Берендея»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 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7858148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«Песни  радости  и  печали»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7970840" cy="528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Подозерова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Александра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avatars.mds.yandex.net/get-pdb/2076460/df39815a-c0b2-4c2d-8ecb-a1367d74405c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21211"/>
            <a:ext cx="7500990" cy="5493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Дениэл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Мерриам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i.pinimg.com/originals/ac/8a/d1/ac8ad1782c57282ff0c3ca2c1e7bb68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8328062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нам понадобится?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Альбомный лист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Простой карандаш</a:t>
            </a:r>
          </a:p>
          <a:p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Стирашка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Фломастеры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Цветные карандаши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Линейка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Салфетка </a:t>
            </a:r>
          </a:p>
          <a:p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Сладкий город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Все ИЗО Смирнова НВ\Сказочный город\Изображение 1008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7542212" cy="516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230</Words>
  <Application>Microsoft Office PowerPoint</Application>
  <PresentationFormat>Экран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Рисуем   Сказочный город</vt:lpstr>
      <vt:lpstr>Мы с вами живём в городе Ржеве.   Вы знаете, какие у нас дома, дороги, мосты, магазины, кинотеатр, спортивные объекты, …   </vt:lpstr>
      <vt:lpstr>Хотите оказаться в сказочном городе? Закройте глаза и представьте свой сказочный город!  Вместо дорог – ниточки, а может быть  трубочки… Дома сделаны из  шариков или фруктов… А главное, КТО живёт в Сказочном городе? Как выглядят его жители?</vt:lpstr>
      <vt:lpstr>Картины художника Виктора Васнецова «Палаты царя Берендея»</vt:lpstr>
      <vt:lpstr>«Песни  радости  и  печали»</vt:lpstr>
      <vt:lpstr>Подозерова Александра</vt:lpstr>
      <vt:lpstr>Дениэл Мерриам</vt:lpstr>
      <vt:lpstr>Что нам понадобится?</vt:lpstr>
      <vt:lpstr>Сладкий город</vt:lpstr>
      <vt:lpstr>Город  Потерянных вещей</vt:lpstr>
      <vt:lpstr>Город  Геометрических  фигур</vt:lpstr>
      <vt:lpstr>Город Снов</vt:lpstr>
      <vt:lpstr>Подземный город</vt:lpstr>
      <vt:lpstr>Этапы </vt:lpstr>
      <vt:lpstr>Итог урока</vt:lpstr>
      <vt:lpstr>https://twitter.com/hashtag/%D1%82%D0%B2%D0%B5%D1%80%D1%81%D0%BA%D0%B0%D1%8F_%D0%BE%D0%B1%D0%BB%D0%B0%D1%81%D1%82%D1%8C?src=hash&amp;lang=hr  https://ru-travel.livejournal.com/25069893.html   https://yandex.ru/collections/card/5d9a777faf2064049d96d94d/  https://yandex.ru/collections/user/mar-filimonova/illiustratsii-k-narodnym-skazkam-vasnetsova/   https://www.pinterest.pt/pin/612911830512400366/  https://nl.pinterest.com/pin/548805904581230415/  https://yandex.ru/collections/card/5daa3a70d497a8c99555c2a5/   https://br.pinterest.com/pin/165999936243799238/  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Город, в котором мы живем.  Город будущего</dc:title>
  <dc:creator>AsusVAR</dc:creator>
  <cp:lastModifiedBy>админ</cp:lastModifiedBy>
  <cp:revision>22</cp:revision>
  <dcterms:created xsi:type="dcterms:W3CDTF">2020-04-10T08:30:53Z</dcterms:created>
  <dcterms:modified xsi:type="dcterms:W3CDTF">2021-06-11T13:44:43Z</dcterms:modified>
</cp:coreProperties>
</file>