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8" r:id="rId2"/>
    <p:sldId id="263" r:id="rId3"/>
    <p:sldId id="268" r:id="rId4"/>
    <p:sldId id="269" r:id="rId5"/>
    <p:sldId id="270" r:id="rId6"/>
    <p:sldId id="271" r:id="rId7"/>
    <p:sldId id="352" r:id="rId8"/>
    <p:sldId id="265" r:id="rId9"/>
    <p:sldId id="356" r:id="rId10"/>
    <p:sldId id="353" r:id="rId11"/>
    <p:sldId id="357" r:id="rId12"/>
    <p:sldId id="354" r:id="rId13"/>
    <p:sldId id="358" r:id="rId14"/>
    <p:sldId id="355" r:id="rId15"/>
    <p:sldId id="359" r:id="rId16"/>
    <p:sldId id="361" r:id="rId17"/>
    <p:sldId id="360" r:id="rId18"/>
  </p:sldIdLst>
  <p:sldSz cx="9144000" cy="5143500" type="screen16x9"/>
  <p:notesSz cx="6858000" cy="9144000"/>
  <p:embeddedFontLst>
    <p:embeddedFont>
      <p:font typeface="Bahnschrift SemiBold Condensed" pitchFamily="34" charset="0"/>
      <p:bold r:id="rId20"/>
    </p:embeddedFont>
    <p:embeddedFont>
      <p:font typeface="Bahnschrift Condensed" pitchFamily="34" charset="0"/>
      <p:regular r:id="rId21"/>
      <p:bold r:id="rId22"/>
    </p:embeddedFont>
    <p:embeddedFont>
      <p:font typeface="Lato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Lato Light" charset="0"/>
      <p:regular r:id="rId35"/>
      <p:bold r:id="rId36"/>
      <p:italic r:id="rId37"/>
      <p:boldItalic r:id="rId38"/>
    </p:embeddedFont>
    <p:embeddedFont>
      <p:font typeface="Comic Sans MS" pitchFamily="66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F7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5a554db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5a554db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7933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264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2640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7984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7984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986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010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f5a554db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f5a554db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564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f5d7f86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f5d7f86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5352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5a554dbf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5a554dbf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793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9BB8FFC-3702-4349-9662-58D3D0601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27" y="746314"/>
            <a:ext cx="5718544" cy="364572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00EBC4-DB07-4F46-928A-8DA259BCAD50}"/>
              </a:ext>
            </a:extLst>
          </p:cNvPr>
          <p:cNvSpPr/>
          <p:nvPr/>
        </p:nvSpPr>
        <p:spPr>
          <a:xfrm>
            <a:off x="2332443" y="947491"/>
            <a:ext cx="4479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sz="36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Дифференциация гласных </a:t>
            </a:r>
            <a:endParaRPr lang="ru-RU" sz="3600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3CA47A-202E-410A-96F8-20B2E6AD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353" y="1585625"/>
            <a:ext cx="4023709" cy="224961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FA70989-E8F0-409C-A5DA-F3E145052E99}"/>
              </a:ext>
            </a:extLst>
          </p:cNvPr>
          <p:cNvSpPr/>
          <p:nvPr/>
        </p:nvSpPr>
        <p:spPr>
          <a:xfrm>
            <a:off x="2025844" y="4292903"/>
            <a:ext cx="5383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Bahnschrift Condensed" panose="020B0502040204020203" pitchFamily="34" charset="0"/>
              </a:rPr>
              <a:t>Составила: учитель-логопед </a:t>
            </a:r>
            <a:r>
              <a:rPr lang="ru-RU" sz="2000" dirty="0">
                <a:solidFill>
                  <a:srgbClr val="002060"/>
                </a:solidFill>
                <a:latin typeface="Bahnschrift Condensed" panose="020B0502040204020203" pitchFamily="34" charset="0"/>
              </a:rPr>
              <a:t>Ужинова Диана Владимировна.</a:t>
            </a:r>
          </a:p>
        </p:txBody>
      </p:sp>
      <p:pic>
        <p:nvPicPr>
          <p:cNvPr id="9" name="Picture 2" descr="https://theslide.ru/img/thumbs/6a5c9e2dfbb11fc57e6231a5daf70d2c-800x.jpg"/>
          <p:cNvPicPr>
            <a:picLocks noChangeAspect="1" noChangeArrowheads="1"/>
          </p:cNvPicPr>
          <p:nvPr/>
        </p:nvPicPr>
        <p:blipFill>
          <a:blip r:embed="rId6"/>
          <a:srcRect l="73440" t="28148" r="19153" b="62963"/>
          <a:stretch>
            <a:fillRect/>
          </a:stretch>
        </p:blipFill>
        <p:spPr bwMode="auto">
          <a:xfrm>
            <a:off x="3691467" y="1806222"/>
            <a:ext cx="564444" cy="474134"/>
          </a:xfrm>
          <a:prstGeom prst="rect">
            <a:avLst/>
          </a:prstGeom>
          <a:noFill/>
        </p:spPr>
      </p:pic>
      <p:pic>
        <p:nvPicPr>
          <p:cNvPr id="10" name="Picture 2" descr="https://theslide.ru/img/thumbs/6a5c9e2dfbb11fc57e6231a5daf70d2c-800x.jpg"/>
          <p:cNvPicPr>
            <a:picLocks noChangeAspect="1" noChangeArrowheads="1"/>
          </p:cNvPicPr>
          <p:nvPr/>
        </p:nvPicPr>
        <p:blipFill>
          <a:blip r:embed="rId6"/>
          <a:srcRect l="3440" t="35950" r="87819" b="54173"/>
          <a:stretch>
            <a:fillRect/>
          </a:stretch>
        </p:blipFill>
        <p:spPr bwMode="auto">
          <a:xfrm>
            <a:off x="5689600" y="1794933"/>
            <a:ext cx="609600" cy="51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Птицы гнёзда …..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Волки в лесу ….. 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4E8FD8-AF9A-4909-8DFA-67DDCFF05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55" y="862094"/>
            <a:ext cx="2660807" cy="1622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F2A340-D852-491A-AAB9-7AF78463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240" y="1067094"/>
            <a:ext cx="1992602" cy="13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6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Птицы гнёзда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ли.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Волки в лесу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ы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ли.</a:t>
            </a: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A4E8FD8-AF9A-4909-8DFA-67DDCFF05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955" y="862094"/>
            <a:ext cx="2660807" cy="1622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F2A340-D852-491A-AAB9-7AF78463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240" y="1067094"/>
            <a:ext cx="1992602" cy="13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66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Мальчика зовут </a:t>
            </a: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….. . </a:t>
            </a: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Из трубы идёт много ….. 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391BE7-E865-46C6-B03F-C843DE5C7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017" y="443299"/>
            <a:ext cx="1034675" cy="20364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34EBBC-09BE-4B95-96FF-829EF0F19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036" y="1186734"/>
            <a:ext cx="1628743" cy="1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1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Мальчика зовут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ма</a:t>
            </a:r>
            <a:r>
              <a:rPr lang="ru-RU" altLang="ru-RU" sz="3200" b="1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Из трубы идёт много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ы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ма</a:t>
            </a:r>
            <a:r>
              <a:rPr lang="ru-RU" altLang="ru-RU" sz="3200" b="1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391BE7-E865-46C6-B03F-C843DE5C7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017" y="443299"/>
            <a:ext cx="1034675" cy="20364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34EBBC-09BE-4B95-96FF-829EF0F19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036" y="1186734"/>
            <a:ext cx="1628743" cy="12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1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 саду летали </a:t>
            </a: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….. . </a:t>
            </a: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У велосипеда есть </a:t>
            </a: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….. .  </a:t>
            </a: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B102E8-7C13-4B19-9AFF-F0756A0A6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429" y="943223"/>
            <a:ext cx="2222332" cy="1573396"/>
          </a:xfrm>
          <a:prstGeom prst="rect">
            <a:avLst/>
          </a:prstGeom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xmlns="" id="{F20F0C43-5A1A-41B9-BAA4-6B8C8453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128" y="1675213"/>
            <a:ext cx="1688752" cy="77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В саду летали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ос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ы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 </a:t>
            </a:r>
            <a:endParaRPr lang="ru-RU" altLang="ru-RU" sz="3200" b="1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У велосипеда есть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ос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  </a:t>
            </a:r>
            <a:endParaRPr lang="ru-RU" altLang="ru-RU" sz="3200" b="1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2B102E8-7C13-4B19-9AFF-F0756A0A6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429" y="943223"/>
            <a:ext cx="2222332" cy="1573396"/>
          </a:xfrm>
          <a:prstGeom prst="rect">
            <a:avLst/>
          </a:prstGeom>
        </p:spPr>
      </p:pic>
      <p:pic>
        <p:nvPicPr>
          <p:cNvPr id="10" name="Рисунок 6">
            <a:extLst>
              <a:ext uri="{FF2B5EF4-FFF2-40B4-BE49-F238E27FC236}">
                <a16:creationId xmlns:a16="http://schemas.microsoft.com/office/drawing/2014/main" xmlns="" id="{F20F0C43-5A1A-41B9-BAA4-6B8C8453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8128" y="1675213"/>
            <a:ext cx="1688752" cy="77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04622" y="479420"/>
            <a:ext cx="604489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Эти 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 эти сл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сам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сажал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Кур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склевал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зёрна.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Ул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ца покр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та  снегом.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У реки шурш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 кам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ш.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на несёт в сумке д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ы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ню.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21351924">
            <a:off x="2536235" y="556416"/>
            <a:ext cx="3867157" cy="29537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131;p20"/>
          <p:cNvGrpSpPr/>
          <p:nvPr/>
        </p:nvGrpSpPr>
        <p:grpSpPr>
          <a:xfrm rot="237397">
            <a:off x="2490094" y="660958"/>
            <a:ext cx="3908820" cy="2825224"/>
            <a:chOff x="2474075" y="1158675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3D23C6-D5F2-4A19-AE09-DACDD08C0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"/>
          <a:stretch/>
        </p:blipFill>
        <p:spPr>
          <a:xfrm>
            <a:off x="2729972" y="896369"/>
            <a:ext cx="3424673" cy="24040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93295" y="3828974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kern="1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anose="02020603050405020304" pitchFamily="18" charset="0"/>
              </a:rPr>
              <a:t>МОЛОДЦЫ!!!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21351924">
            <a:off x="2536235" y="556416"/>
            <a:ext cx="3867157" cy="29537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 rot="237397">
            <a:off x="2490094" y="660958"/>
            <a:ext cx="3908820" cy="2825224"/>
            <a:chOff x="2474075" y="1158675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3D23C6-D5F2-4A19-AE09-DACDD08C0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"/>
          <a:stretch/>
        </p:blipFill>
        <p:spPr>
          <a:xfrm>
            <a:off x="2729972" y="896369"/>
            <a:ext cx="3424673" cy="2404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21351924">
            <a:off x="2536235" y="556416"/>
            <a:ext cx="3867157" cy="29537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 rot="237397">
            <a:off x="2490094" y="660958"/>
            <a:ext cx="3908820" cy="2825224"/>
            <a:chOff x="2474075" y="1158675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3D23C6-D5F2-4A19-AE09-DACDD08C0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"/>
          <a:stretch/>
        </p:blipFill>
        <p:spPr>
          <a:xfrm>
            <a:off x="2757916" y="871556"/>
            <a:ext cx="3424673" cy="24040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2FF08F-9859-497E-B971-9AA02987DC2B}"/>
              </a:ext>
            </a:extLst>
          </p:cNvPr>
          <p:cNvSpPr/>
          <p:nvPr/>
        </p:nvSpPr>
        <p:spPr>
          <a:xfrm>
            <a:off x="2541641" y="355701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1 2 3 4 5</a:t>
            </a:r>
          </a:p>
        </p:txBody>
      </p:sp>
    </p:spTree>
    <p:extLst>
      <p:ext uri="{BB962C8B-B14F-4D97-AF65-F5344CB8AC3E}">
        <p14:creationId xmlns:p14="http://schemas.microsoft.com/office/powerpoint/2010/main" xmlns="" val="4553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21351924">
            <a:off x="2536235" y="556416"/>
            <a:ext cx="3867157" cy="29537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 rot="237397">
            <a:off x="2490094" y="660958"/>
            <a:ext cx="3908820" cy="2825224"/>
            <a:chOff x="2474075" y="1158675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3D23C6-D5F2-4A19-AE09-DACDD08C0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"/>
          <a:stretch/>
        </p:blipFill>
        <p:spPr>
          <a:xfrm>
            <a:off x="2757916" y="871556"/>
            <a:ext cx="3424673" cy="24040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2FF08F-9859-497E-B971-9AA02987DC2B}"/>
              </a:ext>
            </a:extLst>
          </p:cNvPr>
          <p:cNvSpPr/>
          <p:nvPr/>
        </p:nvSpPr>
        <p:spPr>
          <a:xfrm>
            <a:off x="2541641" y="355701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1 2 3 4 5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D5FCD3-DFB6-4EFC-8407-6E09442B9585}"/>
              </a:ext>
            </a:extLst>
          </p:cNvPr>
          <p:cNvSpPr/>
          <p:nvPr/>
        </p:nvSpPr>
        <p:spPr>
          <a:xfrm>
            <a:off x="4803041" y="355701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1 2 3 4 5</a:t>
            </a:r>
          </a:p>
        </p:txBody>
      </p:sp>
    </p:spTree>
    <p:extLst>
      <p:ext uri="{BB962C8B-B14F-4D97-AF65-F5344CB8AC3E}">
        <p14:creationId xmlns:p14="http://schemas.microsoft.com/office/powerpoint/2010/main" xmlns="" val="8416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 rot="21351924">
            <a:off x="2536235" y="556416"/>
            <a:ext cx="3867157" cy="295371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0"/>
          <p:cNvGrpSpPr/>
          <p:nvPr/>
        </p:nvGrpSpPr>
        <p:grpSpPr>
          <a:xfrm rot="237397">
            <a:off x="2490094" y="660958"/>
            <a:ext cx="3908820" cy="2825224"/>
            <a:chOff x="2474075" y="1158675"/>
            <a:chExt cx="4196100" cy="3282300"/>
          </a:xfrm>
        </p:grpSpPr>
        <p:sp>
          <p:nvSpPr>
            <p:cNvPr id="132" name="Google Shape;132;p20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0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93D23C6-D5F2-4A19-AE09-DACDD08C0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"/>
          <a:stretch/>
        </p:blipFill>
        <p:spPr>
          <a:xfrm>
            <a:off x="2757476" y="857179"/>
            <a:ext cx="3424673" cy="24040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2FF08F-9859-497E-B971-9AA02987DC2B}"/>
              </a:ext>
            </a:extLst>
          </p:cNvPr>
          <p:cNvSpPr/>
          <p:nvPr/>
        </p:nvSpPr>
        <p:spPr>
          <a:xfrm>
            <a:off x="2541641" y="355701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1 2 3 4 5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D5FCD3-DFB6-4EFC-8407-6E09442B9585}"/>
              </a:ext>
            </a:extLst>
          </p:cNvPr>
          <p:cNvSpPr/>
          <p:nvPr/>
        </p:nvSpPr>
        <p:spPr>
          <a:xfrm>
            <a:off x="4803041" y="3557018"/>
            <a:ext cx="165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600" kern="1200" dirty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1 2 3 4 5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A37BF26-7B41-4343-8A58-56FFBE878386}"/>
              </a:ext>
            </a:extLst>
          </p:cNvPr>
          <p:cNvSpPr/>
          <p:nvPr/>
        </p:nvSpPr>
        <p:spPr>
          <a:xfrm>
            <a:off x="2715317" y="3858924"/>
            <a:ext cx="654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000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[</a:t>
            </a:r>
            <a:r>
              <a:rPr lang="ru-RU" sz="4000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и</a:t>
            </a:r>
            <a:r>
              <a:rPr lang="en-US" sz="4000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]</a:t>
            </a:r>
            <a:endParaRPr lang="ru-RU" sz="18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82A396F-851A-4E38-BEE2-2187F85CFC39}"/>
              </a:ext>
            </a:extLst>
          </p:cNvPr>
          <p:cNvSpPr/>
          <p:nvPr/>
        </p:nvSpPr>
        <p:spPr>
          <a:xfrm>
            <a:off x="4951391" y="3886693"/>
            <a:ext cx="731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000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[</a:t>
            </a:r>
            <a:r>
              <a:rPr lang="ru-RU" sz="4000" kern="1200" dirty="0" err="1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ы</a:t>
            </a:r>
            <a:r>
              <a:rPr lang="en-US" sz="4000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rPr>
              <a:t>]</a:t>
            </a:r>
            <a:endParaRPr lang="ru-RU" sz="18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5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7"/>
          <p:cNvGrpSpPr/>
          <p:nvPr/>
        </p:nvGrpSpPr>
        <p:grpSpPr>
          <a:xfrm rot="21235832">
            <a:off x="2019224" y="575154"/>
            <a:ext cx="5412301" cy="3826777"/>
            <a:chOff x="3090300" y="463425"/>
            <a:chExt cx="5820942" cy="4196100"/>
          </a:xfrm>
        </p:grpSpPr>
        <p:sp>
          <p:nvSpPr>
            <p:cNvPr id="98" name="Google Shape;98;p17"/>
            <p:cNvSpPr/>
            <p:nvPr/>
          </p:nvSpPr>
          <p:spPr>
            <a:xfrm rot="-5400000">
              <a:off x="2473950" y="1079775"/>
              <a:ext cx="4196100" cy="296340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7"/>
            <p:cNvSpPr txBox="1"/>
            <p:nvPr/>
          </p:nvSpPr>
          <p:spPr>
            <a:xfrm rot="364168">
              <a:off x="6092442" y="2173284"/>
              <a:ext cx="2818800" cy="5577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dirty="0">
                  <a:solidFill>
                    <a:srgbClr val="7030A0"/>
                  </a:solidFill>
                  <a:latin typeface="Arial Narrow" panose="020B0606020202030204" pitchFamily="34" charset="0"/>
                  <a:ea typeface="Lato"/>
                  <a:cs typeface="Lato"/>
                  <a:sym typeface="Lato"/>
                </a:rPr>
                <a:t>Ш_ТЬ</a:t>
              </a:r>
              <a:endParaRPr sz="3200" dirty="0">
                <a:solidFill>
                  <a:srgbClr val="7030A0"/>
                </a:solidFill>
                <a:latin typeface="Arial Narrow" panose="020B0606020202030204" pitchFamily="34" charset="0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D2C720-CABD-46C6-AAA8-7EC91C777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3461">
            <a:off x="2320255" y="1109883"/>
            <a:ext cx="2356629" cy="30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24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2C8A32BD-CC11-4F38-B304-EB1C74864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8516" y="285750"/>
            <a:ext cx="6172200" cy="857250"/>
          </a:xfrm>
        </p:spPr>
        <p:txBody>
          <a:bodyPr/>
          <a:lstStyle/>
          <a:p>
            <a:r>
              <a:rPr lang="ru-RU" altLang="ru-RU" sz="21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2100" b="1" dirty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dirty="0">
                <a:solidFill>
                  <a:srgbClr val="4597A0"/>
                </a:solidFill>
              </a:rPr>
              <a:t/>
            </a:r>
            <a:br>
              <a:rPr lang="ru-RU" altLang="ru-RU" dirty="0">
                <a:solidFill>
                  <a:srgbClr val="4597A0"/>
                </a:solidFill>
              </a:rPr>
            </a:br>
            <a:endParaRPr lang="ru-RU" alt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5851661-4751-4267-A319-5FB89BB98AB8}"/>
              </a:ext>
            </a:extLst>
          </p:cNvPr>
          <p:cNvGraphicFramePr>
            <a:graphicFrameLocks noGrp="1"/>
          </p:cNvGraphicFramePr>
          <p:nvPr/>
        </p:nvGraphicFramePr>
        <p:xfrm>
          <a:off x="1458517" y="1221600"/>
          <a:ext cx="1620441" cy="1137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2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2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02"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Ш</a:t>
                      </a:r>
                    </a:p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91" marR="68591" marT="34261" marB="342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91" marR="68591" marT="34261" marB="34261"/>
                </a:tc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НА</a:t>
                      </a:r>
                    </a:p>
                  </a:txBody>
                  <a:tcPr marL="68591" marR="68591" marT="34261" marB="342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 И</a:t>
                      </a:r>
                    </a:p>
                  </a:txBody>
                  <a:tcPr marL="68591" marR="68591" marT="34261" marB="3426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ECC5A1C-6947-4204-92D3-9578CF67AB0E}"/>
              </a:ext>
            </a:extLst>
          </p:cNvPr>
          <p:cNvGraphicFramePr>
            <a:graphicFrameLocks noGrp="1"/>
          </p:cNvGraphicFramePr>
          <p:nvPr/>
        </p:nvGraphicFramePr>
        <p:xfrm>
          <a:off x="3585200" y="1221600"/>
          <a:ext cx="1782367" cy="1137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02"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 З</a:t>
                      </a:r>
                    </a:p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87" marR="68587" marT="34261" marB="342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7" marR="68587" marT="34261" marB="34261"/>
                </a:tc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МА</a:t>
                      </a:r>
                    </a:p>
                  </a:txBody>
                  <a:tcPr marL="68587" marR="68587" marT="34261" marB="342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 И</a:t>
                      </a:r>
                    </a:p>
                  </a:txBody>
                  <a:tcPr marL="68587" marR="68587" marT="34261" marB="3426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A575AD33-B927-4CC5-8192-6D84E77A86A3}"/>
              </a:ext>
            </a:extLst>
          </p:cNvPr>
          <p:cNvGraphicFramePr>
            <a:graphicFrameLocks noGrp="1"/>
          </p:cNvGraphicFramePr>
          <p:nvPr/>
        </p:nvGraphicFramePr>
        <p:xfrm>
          <a:off x="5802488" y="1227701"/>
          <a:ext cx="1885244" cy="1137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3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02"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sz="21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Д</a:t>
                      </a:r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79" marR="68579" marT="34261" marB="342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79" marR="68579" marT="34261" marB="34261"/>
                </a:tc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НЯ</a:t>
                      </a:r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79" marR="68579" marT="34261" marB="342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 И</a:t>
                      </a:r>
                    </a:p>
                  </a:txBody>
                  <a:tcPr marL="68579" marR="68579" marT="34261" marB="3426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20CF7424-00F8-4318-944A-A435EFAD35EE}"/>
              </a:ext>
            </a:extLst>
          </p:cNvPr>
          <p:cNvGraphicFramePr>
            <a:graphicFrameLocks noGrp="1"/>
          </p:cNvGraphicFramePr>
          <p:nvPr/>
        </p:nvGraphicFramePr>
        <p:xfrm>
          <a:off x="1458517" y="2895786"/>
          <a:ext cx="1889523" cy="1137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7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9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02"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МАШ</a:t>
                      </a:r>
                    </a:p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55" marR="68555" marT="34261" marB="342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55" marR="68555" marT="34261" marB="34261"/>
                </a:tc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НА</a:t>
                      </a:r>
                    </a:p>
                  </a:txBody>
                  <a:tcPr marL="68555" marR="68555" marT="34261" marB="342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 И</a:t>
                      </a:r>
                    </a:p>
                  </a:txBody>
                  <a:tcPr marL="68555" marR="68555" marT="34261" marB="3426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29A750C-769C-4F60-BB8A-96D42B0CDD13}"/>
              </a:ext>
            </a:extLst>
          </p:cNvPr>
          <p:cNvGraphicFramePr>
            <a:graphicFrameLocks noGrp="1"/>
          </p:cNvGraphicFramePr>
          <p:nvPr/>
        </p:nvGraphicFramePr>
        <p:xfrm>
          <a:off x="3681708" y="2892226"/>
          <a:ext cx="1674019" cy="1133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50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4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725"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КР</a:t>
                      </a:r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73" marR="68573" marT="34271" marB="3427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baseline="0" dirty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73" marR="68573" marT="34271" marB="34271"/>
                </a:tc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ША</a:t>
                      </a:r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73" marR="68573" marT="34271" marB="3427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И</a:t>
                      </a:r>
                    </a:p>
                  </a:txBody>
                  <a:tcPr marL="68573" marR="68573" marT="34271" marB="3427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7931E7E5-E7C5-44C6-A283-89F3956FBF2A}"/>
              </a:ext>
            </a:extLst>
          </p:cNvPr>
          <p:cNvGraphicFramePr>
            <a:graphicFrameLocks noGrp="1"/>
          </p:cNvGraphicFramePr>
          <p:nvPr/>
        </p:nvGraphicFramePr>
        <p:xfrm>
          <a:off x="5795963" y="2892226"/>
          <a:ext cx="1824037" cy="1137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302"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Ж</a:t>
                      </a:r>
                    </a:p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41" marR="68541" marT="34261" marB="3426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41" marR="68541" marT="34261" marB="34261"/>
                </a:tc>
                <a:tc rowSpan="2">
                  <a:txBody>
                    <a:bodyPr/>
                    <a:lstStyle/>
                    <a:p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ru-RU" sz="21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РАФ</a:t>
                      </a:r>
                      <a:endParaRPr lang="ru-RU" sz="21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68541" marR="68541" marT="34261" marB="3426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6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rgbClr val="FF0000"/>
                          </a:solidFill>
                        </a:rPr>
                        <a:t>  И</a:t>
                      </a:r>
                    </a:p>
                  </a:txBody>
                  <a:tcPr marL="68541" marR="68541" marT="34261" marB="34261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221FB11-BDAC-4B92-9E1D-D62A4C229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988" y="1068021"/>
            <a:ext cx="1740520" cy="14935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115AFC-F7E5-402F-A39E-96B3266BD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450" y="1362550"/>
            <a:ext cx="999978" cy="11037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48178" y="2658595"/>
            <a:ext cx="71307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 стола протёрли много </a:t>
            </a: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….. . </a:t>
            </a: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Дети молоко на </a:t>
            </a: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завтрак …..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</a:t>
            </a: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0" y="-7598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/>
          <p:nvPr/>
        </p:nvSpPr>
        <p:spPr>
          <a:xfrm rot="240484">
            <a:off x="324516" y="656250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221FB11-BDAC-4B92-9E1D-D62A4C229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988" y="1068021"/>
            <a:ext cx="1740520" cy="14935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A115AFC-F7E5-402F-A39E-96B3266BD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6450" y="1362550"/>
            <a:ext cx="999978" cy="110375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39AD7CC-FBA7-4ECB-B92E-FFC346CDDEAC}"/>
              </a:ext>
            </a:extLst>
          </p:cNvPr>
          <p:cNvSpPr/>
          <p:nvPr/>
        </p:nvSpPr>
        <p:spPr>
          <a:xfrm>
            <a:off x="1693984" y="2658595"/>
            <a:ext cx="70849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 стола протёрли много 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ы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ли</a:t>
            </a:r>
            <a:r>
              <a:rPr lang="ru-RU" altLang="ru-RU" sz="3200" b="1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3200" kern="12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3200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Дети молоко на завтрак 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altLang="ru-RU" sz="3200" b="1" kern="1200" dirty="0" smtClean="0">
                <a:solidFill>
                  <a:srgbClr val="FF00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</a:t>
            </a:r>
            <a:r>
              <a:rPr lang="ru-RU" altLang="ru-RU" sz="3200" b="1" kern="12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ли</a:t>
            </a:r>
            <a:r>
              <a:rPr lang="ru-RU" altLang="ru-RU" sz="3200" b="1" kern="12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altLang="ru-RU" sz="4000" kern="1200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195</Words>
  <Application>Microsoft Office PowerPoint</Application>
  <PresentationFormat>Экран (16:9)</PresentationFormat>
  <Paragraphs>82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Bahnschrift SemiBold Condensed</vt:lpstr>
      <vt:lpstr>Bahnschrift Condensed</vt:lpstr>
      <vt:lpstr>Lato</vt:lpstr>
      <vt:lpstr>Arial Narrow</vt:lpstr>
      <vt:lpstr>Calibri</vt:lpstr>
      <vt:lpstr>Lato Light</vt:lpstr>
      <vt:lpstr>Times New Roman</vt:lpstr>
      <vt:lpstr>Comic Sans MS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Ужинова Диана Владимировна</dc:creator>
  <cp:lastModifiedBy>home</cp:lastModifiedBy>
  <cp:revision>23</cp:revision>
  <dcterms:modified xsi:type="dcterms:W3CDTF">2021-06-23T11:57:16Z</dcterms:modified>
</cp:coreProperties>
</file>