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6" r:id="rId2"/>
    <p:sldId id="257" r:id="rId3"/>
    <p:sldId id="258" r:id="rId4"/>
    <p:sldId id="277" r:id="rId5"/>
    <p:sldId id="282" r:id="rId6"/>
    <p:sldId id="275" r:id="rId7"/>
    <p:sldId id="268" r:id="rId8"/>
    <p:sldId id="276" r:id="rId9"/>
    <p:sldId id="281" r:id="rId10"/>
    <p:sldId id="285" r:id="rId11"/>
    <p:sldId id="289" r:id="rId12"/>
    <p:sldId id="274" r:id="rId13"/>
    <p:sldId id="280" r:id="rId14"/>
    <p:sldId id="259" r:id="rId15"/>
    <p:sldId id="290" r:id="rId16"/>
    <p:sldId id="269" r:id="rId17"/>
    <p:sldId id="271" r:id="rId18"/>
    <p:sldId id="272" r:id="rId19"/>
    <p:sldId id="273" r:id="rId20"/>
    <p:sldId id="278" r:id="rId21"/>
    <p:sldId id="283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3B0A8-9827-4F5B-B509-7F08E446BCE5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AAAA9-3E4C-429F-9D69-E2860D278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798719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ОБРАЗЫ СОВПАДАЮТ/ </a:t>
            </a:r>
            <a:r>
              <a:rPr lang="ru-RU" sz="2400" b="1" dirty="0"/>
              <a:t> </a:t>
            </a:r>
            <a:r>
              <a:rPr lang="ru-RU" sz="2400" b="1" dirty="0" smtClean="0"/>
              <a:t>ПОЧТИ СОВПАДАЮТ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131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4.infourok.ru/uploads/ex/12ed/000a4c1c-2212ad26/img17.jpg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22259" r="7522" b="9139"/>
          <a:stretch/>
        </p:blipFill>
        <p:spPr bwMode="auto">
          <a:xfrm>
            <a:off x="1619672" y="1844824"/>
            <a:ext cx="6010446" cy="4011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535615"/>
            <a:ext cx="3841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 </a:t>
            </a:r>
            <a:r>
              <a:rPr lang="en-US" sz="2400" b="1" dirty="0" smtClean="0"/>
              <a:t>La </a:t>
            </a:r>
            <a:r>
              <a:rPr lang="en-US" sz="2400" b="1" dirty="0" err="1"/>
              <a:t>nuit</a:t>
            </a:r>
            <a:r>
              <a:rPr lang="en-US" sz="2400" b="1" dirty="0"/>
              <a:t> </a:t>
            </a:r>
            <a:r>
              <a:rPr lang="en-US" sz="2400" b="1" dirty="0" err="1"/>
              <a:t>porte</a:t>
            </a:r>
            <a:r>
              <a:rPr lang="en-US" sz="2400" b="1" dirty="0"/>
              <a:t> </a:t>
            </a:r>
            <a:r>
              <a:rPr lang="en-US" sz="2400" b="1" dirty="0" err="1"/>
              <a:t>conseil</a:t>
            </a:r>
            <a:r>
              <a:rPr lang="en-US" sz="2400" b="1" dirty="0"/>
              <a:t>.</a:t>
            </a:r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  Утро вечера мудренее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7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dvi.club/uploads/posts/2018-09/1537429339_mneniya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07809"/>
            <a:ext cx="6830523" cy="3560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1488" y="973208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Autant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têtes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autant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d’avis</a:t>
            </a:r>
            <a:r>
              <a:rPr lang="en-US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064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renchpdf.com/wp-content/uploads/2015/04/Proverbe4lirefr.blogspot.pn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6152250" cy="4213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995536"/>
            <a:ext cx="3930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Советчик – не ответчик.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503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916832"/>
            <a:ext cx="6218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ТРУДНО ДОГАДАТЬСЯ О ЗНАЧЕНИИ.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526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eververa.com/imgnews/nashlakocanakamen%2018.png"/>
          <p:cNvPicPr>
            <a:picLocks noChangeAspect="1" noChangeArrowheads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981"/>
          <a:stretch/>
        </p:blipFill>
        <p:spPr bwMode="auto">
          <a:xfrm>
            <a:off x="1358879" y="2680917"/>
            <a:ext cx="1944216" cy="3649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au.ru/read/word/france1.gif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736" y="2136118"/>
            <a:ext cx="2656972" cy="3135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21384" y="1303338"/>
            <a:ext cx="308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À</a:t>
            </a:r>
            <a:r>
              <a:rPr lang="en-US" sz="2400" b="1" dirty="0" smtClean="0"/>
              <a:t> bon chat, bon rat.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7738"/>
            <a:ext cx="46202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      Нашла коса на камень.</a:t>
            </a:r>
            <a:endParaRPr lang="en-US" sz="2400" b="1" dirty="0" smtClean="0"/>
          </a:p>
          <a:p>
            <a:endParaRPr lang="ru-RU" sz="2400" b="1" dirty="0" smtClean="0"/>
          </a:p>
          <a:p>
            <a:pPr algn="ctr"/>
            <a:r>
              <a:rPr lang="ru-RU" sz="2000" b="1" dirty="0" smtClean="0"/>
              <a:t>(Сильный соперник достоин 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сильного противника</a:t>
            </a:r>
            <a:r>
              <a:rPr lang="ru-RU" sz="1600" dirty="0" smtClean="0"/>
              <a:t>.)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436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914793"/>
            <a:ext cx="6841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НЕТ СООТВЕТСТВИЙ В РУССКОМ ЯЗЫКЕ.</a:t>
            </a:r>
          </a:p>
        </p:txBody>
      </p:sp>
    </p:spTree>
    <p:extLst>
      <p:ext uri="{BB962C8B-B14F-4D97-AF65-F5344CB8AC3E}">
        <p14:creationId xmlns:p14="http://schemas.microsoft.com/office/powerpoint/2010/main" val="34965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caupenne.com/wp-content/uploads/2016/06/langue-cat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1"/>
            <a:ext cx="4824536" cy="3808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941168"/>
            <a:ext cx="5062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Отказаться разгадать что-либо.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3394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ytimg.com/vi/FDc-Irl3FTA/hqdefault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2" b="16988"/>
          <a:stretch/>
        </p:blipFill>
        <p:spPr bwMode="auto">
          <a:xfrm>
            <a:off x="1415518" y="691128"/>
            <a:ext cx="6630202" cy="3319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4808944"/>
            <a:ext cx="6037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 сумерках (между вечером и  ночью)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740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educol.net/coloriage-chat-dl17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96" y="2420888"/>
            <a:ext cx="5174286" cy="3666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9197" y="548680"/>
            <a:ext cx="4243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Faire </a:t>
            </a:r>
            <a:r>
              <a:rPr lang="en-US" sz="2400" b="1" dirty="0" err="1" smtClean="0"/>
              <a:t>une</a:t>
            </a:r>
            <a:r>
              <a:rPr lang="en-US" sz="2400" b="1" dirty="0" smtClean="0"/>
              <a:t> toilette de chat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r>
              <a:rPr lang="ru-RU" sz="2400" b="1" dirty="0" smtClean="0"/>
              <a:t>Наспех сделанный туалет.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885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dn.simplesite.com/i/9c/b2/282319407986553500/i282319414591880016._szw270h3500_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86" y="2276872"/>
            <a:ext cx="5631026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7486" y="548680"/>
            <a:ext cx="53094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 </a:t>
            </a:r>
            <a:r>
              <a:rPr lang="en-US" sz="2400" b="1" dirty="0" err="1" smtClean="0"/>
              <a:t>regarder</a:t>
            </a:r>
            <a:r>
              <a:rPr lang="en-US" sz="2400" b="1" dirty="0" smtClean="0"/>
              <a:t> en </a:t>
            </a:r>
            <a:r>
              <a:rPr lang="en-US" sz="2400" b="1" dirty="0" err="1" smtClean="0"/>
              <a:t>chiens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faÏence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r>
              <a:rPr lang="ru-RU" sz="2400" b="1" dirty="0" smtClean="0"/>
              <a:t>Злобно уставиться друг на друга.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006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9fb/000253ea-547239f0/img6.jpg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" t="38387" r="56702" b="15617"/>
          <a:stretch/>
        </p:blipFill>
        <p:spPr bwMode="auto">
          <a:xfrm>
            <a:off x="5004048" y="2564904"/>
            <a:ext cx="3462835" cy="3073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5932" y="1844823"/>
            <a:ext cx="2439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Tel </a:t>
            </a:r>
            <a:r>
              <a:rPr lang="en-US" sz="2400" b="1" dirty="0" err="1"/>
              <a:t>père</a:t>
            </a:r>
            <a:r>
              <a:rPr lang="en-US" sz="2400" b="1" dirty="0"/>
              <a:t>, </a:t>
            </a:r>
            <a:r>
              <a:rPr lang="en-US" sz="2400" b="1" dirty="0" err="1"/>
              <a:t>tel</a:t>
            </a:r>
            <a:r>
              <a:rPr lang="en-US" sz="2400" b="1" dirty="0"/>
              <a:t> </a:t>
            </a:r>
            <a:r>
              <a:rPr lang="en-US" sz="2400" b="1" dirty="0" err="1"/>
              <a:t>fils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548680"/>
            <a:ext cx="3565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Яблоко от яблони </a:t>
            </a:r>
          </a:p>
          <a:p>
            <a:pPr algn="ctr"/>
            <a:r>
              <a:rPr lang="en-US" sz="2400" b="1" dirty="0" smtClean="0"/>
              <a:t> </a:t>
            </a:r>
            <a:r>
              <a:rPr lang="ru-RU" sz="2400" b="1" dirty="0" smtClean="0"/>
              <a:t>недалеко падает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1028" name="Picture 4" descr="https://www.stihi.ru/pics/2016/11/25/6540.jpg"/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11023"/>
          <a:stretch/>
        </p:blipFill>
        <p:spPr bwMode="auto">
          <a:xfrm>
            <a:off x="895260" y="2564904"/>
            <a:ext cx="3100676" cy="3192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1844824"/>
            <a:ext cx="2711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Tel </a:t>
            </a:r>
            <a:r>
              <a:rPr lang="en-US" sz="2400" b="1" dirty="0" err="1" smtClean="0"/>
              <a:t>arbre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tel</a:t>
            </a:r>
            <a:r>
              <a:rPr lang="en-US" sz="2400" b="1" dirty="0" smtClean="0"/>
              <a:t> fruit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4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_uBffH28jJ3o/TTXsr7eBL4I/AAAAAAAAAEI/hJoNEzEbFmM/w1200-h630-p-k-no-nu/2260_file_montersursesgrandschevaux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00"/>
          <a:stretch/>
        </p:blipFill>
        <p:spPr bwMode="auto">
          <a:xfrm>
            <a:off x="2487819" y="2204864"/>
            <a:ext cx="4288773" cy="3968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692696"/>
            <a:ext cx="4584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Monter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grands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chevaux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r>
              <a:rPr lang="ru-RU" sz="2400" b="1" dirty="0" smtClean="0"/>
              <a:t>Важничать, «заноситься».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352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asia.tv5monde.com/getattachment/62f09903-8640-4789-acf1-327686a798ea?maxsidesize=550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97" b="12059"/>
          <a:stretch/>
        </p:blipFill>
        <p:spPr bwMode="auto">
          <a:xfrm>
            <a:off x="1459672" y="2348880"/>
            <a:ext cx="6369661" cy="3443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7224" y="548680"/>
            <a:ext cx="52966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Arriver </a:t>
            </a:r>
            <a:r>
              <a:rPr lang="en-US" sz="2400" b="1" dirty="0" err="1" smtClean="0"/>
              <a:t>comme</a:t>
            </a:r>
            <a:r>
              <a:rPr lang="en-US" sz="2400" b="1" dirty="0" smtClean="0"/>
              <a:t> un </a:t>
            </a:r>
            <a:r>
              <a:rPr lang="en-US" sz="2400" b="1" dirty="0" err="1" smtClean="0"/>
              <a:t>chien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err="1" smtClean="0"/>
              <a:t>dans</a:t>
            </a:r>
            <a:r>
              <a:rPr lang="en-US" sz="2400" b="1" dirty="0" smtClean="0"/>
              <a:t> un </a:t>
            </a:r>
            <a:r>
              <a:rPr lang="en-US" sz="2400" b="1" dirty="0" err="1" smtClean="0"/>
              <a:t>jeu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quilles</a:t>
            </a:r>
            <a:r>
              <a:rPr lang="ru-RU" sz="2400" b="1" dirty="0" smtClean="0"/>
              <a:t>.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 smtClean="0"/>
              <a:t>Появиться не вовремя, некстати.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800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5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azahskie-skazki.larec-skazok.ru/upload/story/bg/081/37/47/13d991042a0e18865aa693cc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734322" cy="4596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9301" y="1062028"/>
            <a:ext cx="3360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Сапожник без сапог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72500" y="527977"/>
            <a:ext cx="6237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Les </a:t>
            </a:r>
            <a:r>
              <a:rPr lang="en-US" sz="2400" b="1" dirty="0" err="1" smtClean="0"/>
              <a:t>cordonniers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sont</a:t>
            </a:r>
            <a:r>
              <a:rPr lang="en-US" sz="2400" b="1" dirty="0" smtClean="0"/>
              <a:t> les plus mal </a:t>
            </a:r>
            <a:r>
              <a:rPr lang="en-US" sz="2400" b="1" dirty="0" err="1" smtClean="0"/>
              <a:t>chaussés</a:t>
            </a:r>
            <a:r>
              <a:rPr lang="en-US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2019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1.bp.blogspot.com/-7QYNUlRUO_Q/XDZ8lFmH1SI/AAAAAAAAAQM/_TE7F6OkYUAcaoJR5O44hfM8ldXw43hnACLcBGAs/w1200-h630-p-k-no-nu/mieux%2Bvaut%2Btard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291548" cy="3828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2957" y="772816"/>
            <a:ext cx="4552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Лучше поздно, чем никогда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84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112" y="1324799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 тихом омуте черти водятся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75112" y="702992"/>
            <a:ext cx="5019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Il </a:t>
            </a:r>
            <a:r>
              <a:rPr lang="en-US" sz="2400" b="1" dirty="0" err="1" smtClean="0"/>
              <a:t>n’est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pire</a:t>
            </a:r>
            <a:r>
              <a:rPr lang="en-US" sz="2400" b="1" dirty="0" smtClean="0"/>
              <a:t> eau </a:t>
            </a:r>
            <a:r>
              <a:rPr lang="en-US" sz="2400" b="1" dirty="0" err="1" smtClean="0"/>
              <a:t>que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l’eau</a:t>
            </a:r>
            <a:r>
              <a:rPr lang="en-US" sz="2400" b="1" dirty="0" smtClean="0"/>
              <a:t> qui </a:t>
            </a:r>
            <a:r>
              <a:rPr lang="en-US" sz="2400" b="1" dirty="0" err="1" smtClean="0"/>
              <a:t>dort</a:t>
            </a:r>
            <a:r>
              <a:rPr lang="en-US" sz="2400" b="1" dirty="0"/>
              <a:t>.</a:t>
            </a:r>
            <a:endParaRPr lang="ru-RU" sz="2400" b="1" dirty="0"/>
          </a:p>
        </p:txBody>
      </p:sp>
      <p:sp>
        <p:nvSpPr>
          <p:cNvPr id="4" name="AutoShape 2" descr="https://media.istockphoto.com/illustrations/bog-illustration-id148975391?k=6&amp;m=148975391&amp;s=612x612&amp;w=0&amp;h=xvhSSZnlKoNanBqPOfmUoMaWFphB2yfrK2CLnQeWo6A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media.istockphoto.com/illustrations/bog-illustration-id148975391?k=6&amp;m=148975391&amp;s=612x612&amp;w=0&amp;h=xvhSSZnlKoNanBqPOfmUoMaWFphB2yfrK2CLnQeWo6A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s://2.bp.blogspot.com/-k45Jlzaso78/WaT7S6BiO5I/AAAAAAAA-jE/blPHqrVk55sYx59kVdsj6n_zMC18rt_wwCLcBGAs/s1600/17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t="2355" r="3538" b="21523"/>
          <a:stretch/>
        </p:blipFill>
        <p:spPr bwMode="auto">
          <a:xfrm>
            <a:off x="3198246" y="2060848"/>
            <a:ext cx="3373056" cy="4147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722824"/>
            <a:ext cx="353173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Acheter</a:t>
            </a:r>
            <a:r>
              <a:rPr lang="en-US" sz="2400" b="1" dirty="0" smtClean="0"/>
              <a:t> chat en </a:t>
            </a:r>
            <a:r>
              <a:rPr lang="en-US" sz="2400" b="1" dirty="0" err="1" smtClean="0"/>
              <a:t>poche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/>
              <a:t>Купить кота в мешке</a:t>
            </a:r>
            <a:r>
              <a:rPr lang="ru-RU" sz="2000" b="1" dirty="0"/>
              <a:t>.</a:t>
            </a:r>
          </a:p>
          <a:p>
            <a:endParaRPr lang="ru-RU" sz="2000" b="1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35" y="2492896"/>
            <a:ext cx="5535930" cy="327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87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3695" y="585553"/>
            <a:ext cx="4405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Il </a:t>
            </a:r>
            <a:r>
              <a:rPr lang="en-US" sz="2400" b="1" dirty="0" err="1" smtClean="0"/>
              <a:t>n’y</a:t>
            </a:r>
            <a:r>
              <a:rPr lang="en-US" sz="2400" b="1" dirty="0" smtClean="0"/>
              <a:t> a pas de </a:t>
            </a:r>
            <a:r>
              <a:rPr lang="en-US" sz="2400" b="1" dirty="0" err="1" smtClean="0"/>
              <a:t>fumée</a:t>
            </a:r>
            <a:r>
              <a:rPr lang="en-US" sz="2400" b="1" dirty="0" smtClean="0"/>
              <a:t> sans </a:t>
            </a:r>
            <a:r>
              <a:rPr lang="en-US" sz="2400" b="1" dirty="0" err="1" smtClean="0"/>
              <a:t>feu</a:t>
            </a:r>
            <a:r>
              <a:rPr lang="en-US" sz="2400" b="1" dirty="0" smtClean="0"/>
              <a:t>.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Нет дыма без огня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11266" name="Picture 2" descr="http://cdn01.ru/files/users/images/2e/2c/2e2c80325d54f2a4029b23fcab6d29c8.gif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87" t="36796" r="22803" b="15786"/>
          <a:stretch/>
        </p:blipFill>
        <p:spPr bwMode="auto">
          <a:xfrm>
            <a:off x="2195736" y="2132856"/>
            <a:ext cx="4761292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1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0107" y="540813"/>
            <a:ext cx="550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Il </a:t>
            </a:r>
            <a:r>
              <a:rPr lang="en-US" sz="2400" b="1" dirty="0" err="1" smtClean="0"/>
              <a:t>faut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battre</a:t>
            </a:r>
            <a:r>
              <a:rPr lang="en-US" sz="2400" b="1" dirty="0" smtClean="0"/>
              <a:t> le </a:t>
            </a:r>
            <a:r>
              <a:rPr lang="en-US" sz="2400" b="1" dirty="0" err="1" smtClean="0"/>
              <a:t>fer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lorsqu’il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est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chaud</a:t>
            </a:r>
            <a:r>
              <a:rPr lang="en-US" sz="24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7736" y="1179747"/>
            <a:ext cx="4019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Куй железо пока горячо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7172" name="Picture 4" descr="http://images.myshared.ru/25/1277689/slide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93" t="10318" r="52349" b="32392"/>
          <a:stretch/>
        </p:blipFill>
        <p:spPr bwMode="auto">
          <a:xfrm>
            <a:off x="3014504" y="1916832"/>
            <a:ext cx="3558985" cy="4463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1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6360" y="548680"/>
            <a:ext cx="3892412" cy="1143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Кто обжегся на молоке,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 дует на холодную воду.</a:t>
            </a:r>
            <a:endParaRPr lang="ru-RU" sz="2400" b="1" dirty="0"/>
          </a:p>
        </p:txBody>
      </p:sp>
      <p:pic>
        <p:nvPicPr>
          <p:cNvPr id="6146" name="Picture 2" descr="https://slideplayer.fr/slide/3770869/12/images/1/Chat+%C3%A9chaud%C3%A9+craint+l%E2%80%99eau+froi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r="13933"/>
          <a:stretch/>
        </p:blipFill>
        <p:spPr bwMode="auto">
          <a:xfrm>
            <a:off x="2339752" y="1916832"/>
            <a:ext cx="4248472" cy="4284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227</TotalTime>
  <Words>223</Words>
  <Application>Microsoft Office PowerPoint</Application>
  <PresentationFormat>Экран (4:3)</PresentationFormat>
  <Paragraphs>48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Адаменко</cp:lastModifiedBy>
  <cp:revision>30</cp:revision>
  <dcterms:created xsi:type="dcterms:W3CDTF">2019-06-19T08:34:19Z</dcterms:created>
  <dcterms:modified xsi:type="dcterms:W3CDTF">2021-05-27T16:49:01Z</dcterms:modified>
</cp:coreProperties>
</file>