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42"/>
  </p:notesMasterIdLst>
  <p:sldIdLst>
    <p:sldId id="256" r:id="rId2"/>
    <p:sldId id="281" r:id="rId3"/>
    <p:sldId id="292" r:id="rId4"/>
    <p:sldId id="315" r:id="rId5"/>
    <p:sldId id="325" r:id="rId6"/>
    <p:sldId id="279" r:id="rId7"/>
    <p:sldId id="309" r:id="rId8"/>
    <p:sldId id="310" r:id="rId9"/>
    <p:sldId id="311" r:id="rId10"/>
    <p:sldId id="312" r:id="rId11"/>
    <p:sldId id="313" r:id="rId12"/>
    <p:sldId id="314" r:id="rId13"/>
    <p:sldId id="323" r:id="rId14"/>
    <p:sldId id="326" r:id="rId15"/>
    <p:sldId id="316" r:id="rId16"/>
    <p:sldId id="324" r:id="rId17"/>
    <p:sldId id="283" r:id="rId18"/>
    <p:sldId id="284" r:id="rId19"/>
    <p:sldId id="317" r:id="rId20"/>
    <p:sldId id="290" r:id="rId21"/>
    <p:sldId id="291" r:id="rId22"/>
    <p:sldId id="329" r:id="rId23"/>
    <p:sldId id="328" r:id="rId24"/>
    <p:sldId id="327" r:id="rId25"/>
    <p:sldId id="293" r:id="rId26"/>
    <p:sldId id="296" r:id="rId27"/>
    <p:sldId id="330" r:id="rId28"/>
    <p:sldId id="295" r:id="rId29"/>
    <p:sldId id="303" r:id="rId30"/>
    <p:sldId id="332" r:id="rId31"/>
    <p:sldId id="331" r:id="rId32"/>
    <p:sldId id="301" r:id="rId33"/>
    <p:sldId id="298" r:id="rId34"/>
    <p:sldId id="302" r:id="rId35"/>
    <p:sldId id="300" r:id="rId36"/>
    <p:sldId id="308" r:id="rId37"/>
    <p:sldId id="299" r:id="rId38"/>
    <p:sldId id="307" r:id="rId39"/>
    <p:sldId id="320" r:id="rId40"/>
    <p:sldId id="322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80" autoAdjust="0"/>
  </p:normalViewPr>
  <p:slideViewPr>
    <p:cSldViewPr>
      <p:cViewPr>
        <p:scale>
          <a:sx n="73" d="100"/>
          <a:sy n="73" d="100"/>
        </p:scale>
        <p:origin x="-106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60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12BA0-D0DA-46AD-8745-A394F56A026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2682F-0630-45AF-B092-87A4AC4E7A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2682F-0630-45AF-B092-87A4AC4E7AB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E0098D-A3CA-4030-91A6-0F5A5C06FAD6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01C18-E363-4FFB-82E8-B2232204B3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E59DEC-81B4-42B4-A331-197ED98F60D6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93F7A-3C5E-4A58-9894-BBBD841F1C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D563ED-13F8-49FE-8A53-023D0F1A9433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D6F66-576B-4A9D-A265-4EDB5707D2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B30AE-A669-4FAE-815A-F10D6A3D418E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96D35-E493-4F39-AD26-569B58ECEC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E677A-4DF6-4CCF-83FB-12B84484D5DA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180BC-50F6-4D7C-BA8A-930995CF60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7A5821-3040-463E-8D49-D8FE49E6471A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702AF-9533-4A9A-B723-15473F4122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A30-7103-4879-BE6A-703094D6674B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93353-5E6B-4415-AF37-25F888EB35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46BD12-3CE3-41A9-AE29-3A27DABD4BCB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A7D1D-470C-4949-A5E7-E3DE7B58A9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B6581-679B-42C2-91CF-E3A2D1F57C4D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3C7DC-3BA2-42B5-8B08-4E225D9678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F6725F-08CA-44D9-A8AE-36E489FE3959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4528C-FC8F-443C-9069-9C5DCD2266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7154BA-E1C2-4CFD-BCEA-299BC37BD995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3A0F9-5F3D-4EAD-96DB-42A188095E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DEFEA8-49F9-4A0D-AECF-5D35EC6CFA35}" type="datetimeFigureOut">
              <a:rPr lang="ru-RU" smtClean="0"/>
              <a:pPr>
                <a:defRPr/>
              </a:pPr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F31DB1-DBBC-4FB8-B35A-7E0660BD02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386" y="260648"/>
            <a:ext cx="7851648" cy="12961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Чудо - картошка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4714875"/>
            <a:ext cx="5929323" cy="1752600"/>
          </a:xfrm>
        </p:spPr>
        <p:txBody>
          <a:bodyPr>
            <a:normAutofit fontScale="92500" lnSpcReduction="20000"/>
          </a:bodyPr>
          <a:lstStyle/>
          <a:p>
            <a:pPr marR="0" algn="l"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ученица 3 класса</a:t>
            </a:r>
          </a:p>
          <a:p>
            <a:pPr marR="0" algn="l"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МАОУ «СОШ №13»</a:t>
            </a:r>
          </a:p>
          <a:p>
            <a:pPr marR="0" algn="l"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Вишнякова Вера </a:t>
            </a:r>
          </a:p>
          <a:p>
            <a:pPr marR="0" algn="l"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Руководитель: Галкина М.В.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616" t="-145" r="18561"/>
          <a:stretch>
            <a:fillRect/>
          </a:stretch>
        </p:blipFill>
        <p:spPr bwMode="auto">
          <a:xfrm rot="20936316">
            <a:off x="1877000" y="1581000"/>
            <a:ext cx="4038835" cy="284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 исследования: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 клубень деформированного картофеля.  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нетрадиционные способы выращивания картофеля.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исследования: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п. Центральный,  личный учебно-опытный участок.</a:t>
            </a:r>
            <a:r>
              <a:rPr lang="ru-RU" sz="4400" b="1" dirty="0" smtClean="0"/>
              <a:t> 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Гипотеза исследования: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клубня картофеля необычной формы можно получить урожай в виде клубней деформированной формы, что говорит о ненадлежащем качестве посадочного материала.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 проводилась  на  личном учебно-опытном  участке    в течение двух лет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сентября 2018 по сентябрь 2020 г.)</a:t>
            </a:r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Практическая часть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первого года исследования: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(весна, лето, осень 2019г)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Перед посадкой посадочный материал  за зиму пророс.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378" y="1668621"/>
            <a:ext cx="6625244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ПРОЕКТ Веры 2019\IMG_20190531_15022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51520" y="4869160"/>
            <a:ext cx="8064896" cy="13030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личном участке была  размещена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1 лунка.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Ну ,картошечка, расти!</a:t>
            </a:r>
            <a:endParaRPr lang="ru-RU" b="1" dirty="0"/>
          </a:p>
        </p:txBody>
      </p:sp>
      <p:pic>
        <p:nvPicPr>
          <p:cNvPr id="6146" name="Picture 2" descr="F:\ПРОЕКТ Веры 2019\IMG_20190531_150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6080" y="1668621"/>
            <a:ext cx="3291840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Итоги первого года исследования: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(весна, лето, осень 2019г)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pic>
        <p:nvPicPr>
          <p:cNvPr id="1026" name="Picture 2" descr="F:\НОУ 2020!\ВЕРА\IMG_20200219_09492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15616" y="4869160"/>
            <a:ext cx="6768752" cy="130304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итоге мы решили, что это будет  уточка.</a:t>
            </a:r>
            <a:endParaRPr lang="ru-RU" sz="4000" dirty="0"/>
          </a:p>
        </p:txBody>
      </p:sp>
      <p:pic>
        <p:nvPicPr>
          <p:cNvPr id="4" name="Picture 2" descr="F:\НОУ 2020!\ВЕРА\IMG_20200219_09492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03648" y="188640"/>
            <a:ext cx="5924168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ПРОЕКТ Веры 2019\IMG_20190917_13082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11560" y="4941168"/>
            <a:ext cx="7848872" cy="123103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5700" b="1" dirty="0" smtClean="0">
                <a:latin typeface="Times New Roman" pitchFamily="18" charset="0"/>
                <a:cs typeface="Times New Roman" pitchFamily="18" charset="0"/>
              </a:rPr>
              <a:t>Уборка урожая проводилась </a:t>
            </a:r>
          </a:p>
          <a:p>
            <a:pPr algn="ctr"/>
            <a:r>
              <a:rPr lang="ru-RU" sz="5700" b="1" dirty="0" smtClean="0">
                <a:latin typeface="Times New Roman" pitchFamily="18" charset="0"/>
                <a:cs typeface="Times New Roman" pitchFamily="18" charset="0"/>
              </a:rPr>
              <a:t>10 сентября 2019 г.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ПРОЕКТ Веры 2019\IMG_20190917_13124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11560" y="4869160"/>
            <a:ext cx="7416824" cy="1303040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        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Урожайность картофеля  составила:</a:t>
            </a:r>
          </a:p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15 клубней массой 1кг 500 граммов: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ОУ ВЕРЫ\НОУ Веры 2021\только фото\Новая папка (5)\ПРОЕКТ Веры 2019\IMG_20190917_132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476672"/>
            <a:ext cx="5596086" cy="56886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из них 13 клубней были все стандартные, крупные, не пораженные вредителями и болезнями;  2 мелких клубня.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dirty="0" smtClean="0"/>
              <a:t>  </a:t>
            </a:r>
          </a:p>
          <a:p>
            <a:endParaRPr lang="ru-RU" dirty="0"/>
          </a:p>
        </p:txBody>
      </p:sp>
      <p:pic>
        <p:nvPicPr>
          <p:cNvPr id="1027" name="Picture 3" descr="C:\Users\User\Desktop\НОУ ВЕРЫ\НОУ Веры 2021\только фото\Новая папка (5)\ПРОЕКТ Веры 2019\IMG_20190917_132125.jpg"/>
          <p:cNvPicPr>
            <a:picLocks noChangeAspect="1" noChangeArrowheads="1"/>
          </p:cNvPicPr>
          <p:nvPr/>
        </p:nvPicPr>
        <p:blipFill>
          <a:blip r:embed="rId2" cstate="print"/>
          <a:srcRect t="65360" b="-460"/>
          <a:stretch>
            <a:fillRect/>
          </a:stretch>
        </p:blipFill>
        <p:spPr bwMode="auto">
          <a:xfrm>
            <a:off x="1187624" y="332656"/>
            <a:ext cx="6984776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 первого года исследования: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400" b="1" dirty="0" smtClean="0"/>
          </a:p>
          <a:p>
            <a:endParaRPr lang="ru-RU" sz="4400" b="1" dirty="0" smtClean="0"/>
          </a:p>
          <a:p>
            <a:r>
              <a:rPr lang="ru-RU" sz="4800" b="1" dirty="0" smtClean="0"/>
              <a:t>Гипотеза учёных – неверна!</a:t>
            </a:r>
            <a:endParaRPr lang="ru-RU" sz="48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Практическая часть второго года исследования: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(весна, лето, осень 2020г)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87824" y="1988840"/>
            <a:ext cx="329184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1792288" y="4754881"/>
            <a:ext cx="5486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7250" r="8648" b="21875"/>
          <a:stretch>
            <a:fillRect/>
          </a:stretch>
        </p:blipFill>
        <p:spPr bwMode="auto">
          <a:xfrm>
            <a:off x="1115616" y="476672"/>
            <a:ext cx="6480720" cy="417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280920" cy="1375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Весной 2020 года   на личном участке 31 мая   было  размещено уже 13 лунок.    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НОУ Веры 2021\только фото\IMG_20200516_141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7704" y="1600200"/>
            <a:ext cx="4752528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 может быть гипотеза учёных всё - таки верна!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082" b="18082"/>
          <a:stretch>
            <a:fillRect/>
          </a:stretch>
        </p:blipFill>
        <p:spPr bwMode="auto">
          <a:xfrm>
            <a:off x="928662" y="1869498"/>
            <a:ext cx="685804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51520" y="620688"/>
            <a:ext cx="8352928" cy="60486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 Осенью 2020 года урожай картофеля мне помогали убирать мои одноклассники.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НОУ 2020!\ВЕРА\IMG_20200219_1018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522" b="452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4797152"/>
            <a:ext cx="7488832" cy="1375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Я сделала ей носик, крылышки и лапки из пластилина. </a:t>
            </a:r>
            <a:endParaRPr lang="ru-RU" sz="4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НОУ Веры 2021\только фото\Новая папка (5)\IMG_20200930_15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6120680" cy="65973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ОУ Веры 2021\только фото\Новая папка (5)\IMG_20200930_153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4797152"/>
            <a:ext cx="8352928" cy="1375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Так как  им тоже было очень интересно – верна ли гипотеза учёных!?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2288" y="5229200"/>
            <a:ext cx="5486400" cy="100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Урожай осенью 2020 г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95536" y="4797152"/>
            <a:ext cx="8208912" cy="137504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Из 13 кустов картофеля  урожайность составила: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136 клубней массой 15 кг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95536" y="4941168"/>
            <a:ext cx="8064896" cy="123103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112  клубней были  стандартные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  -  крупных картофелин были похожи на маму - уточку;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6080" y="1668621"/>
            <a:ext cx="329184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625" t="43800" r="16001" b="21875"/>
          <a:stretch>
            <a:fillRect/>
          </a:stretch>
        </p:blipFill>
        <p:spPr bwMode="auto">
          <a:xfrm>
            <a:off x="1547664" y="1124744"/>
            <a:ext cx="55446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99592" y="4941168"/>
            <a:ext cx="7272808" cy="1231032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10 – мелких корнеплодов, не поражённые вредителями и болезнями. 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01"/>
          <a:stretch>
            <a:fillRect/>
          </a:stretch>
        </p:blipFill>
        <p:spPr bwMode="auto">
          <a:xfrm>
            <a:off x="1403648" y="764704"/>
            <a:ext cx="664373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386" y="260648"/>
            <a:ext cx="7851648" cy="1296144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5" y="4714875"/>
            <a:ext cx="7632848" cy="1752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Делаю вывод: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гипотеза учёных  – верна! </a:t>
            </a:r>
          </a:p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616" t="-145" r="18561"/>
          <a:stretch>
            <a:fillRect/>
          </a:stretch>
        </p:blipFill>
        <p:spPr bwMode="auto">
          <a:xfrm>
            <a:off x="1475656" y="332656"/>
            <a:ext cx="6480720" cy="414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834" r="583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27584" y="4869160"/>
            <a:ext cx="7200800" cy="130304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Моя картошка – уточка к весне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2050" name="Picture 2" descr="F:\ПРОЕКТ Веры 2019\IMG_20190524_120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1484785"/>
            <a:ext cx="4248472" cy="45159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88031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уществует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гипотеза: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семена необходимо отбирать картофель только правильной формы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Идея моей работы</a:t>
            </a:r>
            <a:endParaRPr lang="ru-RU" b="1" dirty="0"/>
          </a:p>
        </p:txBody>
      </p:sp>
      <p:pic>
        <p:nvPicPr>
          <p:cNvPr id="2050" name="Picture 2" descr="F:\ПРОЕКТ Веры 2019\IMG_20190524_120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1484785"/>
            <a:ext cx="4248472" cy="45159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моей работы: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рассмотреть результат урожая на предмет деформации формы;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сделать выводы о качестве продукта;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выявить влияние посадочного материала на урожай картофеля.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исследования: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1.Проследить  этапы развития от посадки клубня необычной формы до урожая.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2.Определить и создать условия, влияющие на рост и развитие.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Проверить возможность выращивания деформированного  клубня картофеля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Проанализировать полученные результаты.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Изучить  литературу о картофеле. </a:t>
            </a:r>
          </a:p>
          <a:p>
            <a:pPr lvl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Практические работы;</a:t>
            </a: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Наблюдение и сравнение;</a:t>
            </a: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Обобщение полученных данных.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Ознакомить с полученными результатами одноклассников, жителей посёлка 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341</Words>
  <Application>Microsoft Office PowerPoint</Application>
  <PresentationFormat>Экран (4:3)</PresentationFormat>
  <Paragraphs>77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Чудо - картошка</vt:lpstr>
      <vt:lpstr>Слайд 2</vt:lpstr>
      <vt:lpstr>Слайд 3</vt:lpstr>
      <vt:lpstr>Слайд 4</vt:lpstr>
      <vt:lpstr>Cуществует  гипотеза:  на семена необходимо отбирать картофель только правильной формы</vt:lpstr>
      <vt:lpstr>Идея моей работы</vt:lpstr>
      <vt:lpstr>Цель моей работы: </vt:lpstr>
      <vt:lpstr>Задачи исследования: </vt:lpstr>
      <vt:lpstr>Методы исследования:</vt:lpstr>
      <vt:lpstr>Объект исследования:</vt:lpstr>
      <vt:lpstr>Предмет исследования:</vt:lpstr>
      <vt:lpstr>Место исследования:</vt:lpstr>
      <vt:lpstr>Гипотеза исследования:</vt:lpstr>
      <vt:lpstr>Слайд 14</vt:lpstr>
      <vt:lpstr>   Практическая часть  первого года исследования:  (весна, лето, осень 2019г)   </vt:lpstr>
      <vt:lpstr>Перед посадкой посадочный материал  за зиму пророс.</vt:lpstr>
      <vt:lpstr>Слайд 17</vt:lpstr>
      <vt:lpstr>Ну ,картошечка, расти!</vt:lpstr>
      <vt:lpstr>  Итоги первого года исследования:  (весна, лето, осень 2019г) </vt:lpstr>
      <vt:lpstr>Слайд 20</vt:lpstr>
      <vt:lpstr>Слайд 21</vt:lpstr>
      <vt:lpstr>Слайд 22</vt:lpstr>
      <vt:lpstr>Слайд 23</vt:lpstr>
      <vt:lpstr> Вывод первого года исследования:</vt:lpstr>
      <vt:lpstr>  Практическая часть второго года исследования:  (весна, лето, осень 2020г)</vt:lpstr>
      <vt:lpstr>Слайд 26</vt:lpstr>
      <vt:lpstr>Слайд 27</vt:lpstr>
      <vt:lpstr>А может быть гипотеза учёных всё - таки верна!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14  -  крупных картофелин были похожи на маму - уточку;</vt:lpstr>
      <vt:lpstr>Слайд 37</vt:lpstr>
      <vt:lpstr>Слайд 38</vt:lpstr>
      <vt:lpstr> 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Джунгарский хомяк.</dc:title>
  <dc:creator>Admin</dc:creator>
  <cp:lastModifiedBy>User</cp:lastModifiedBy>
  <cp:revision>61</cp:revision>
  <dcterms:created xsi:type="dcterms:W3CDTF">2013-02-17T15:13:01Z</dcterms:created>
  <dcterms:modified xsi:type="dcterms:W3CDTF">2021-05-27T02:00:00Z</dcterms:modified>
</cp:coreProperties>
</file>