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88" r:id="rId5"/>
    <p:sldId id="272" r:id="rId6"/>
    <p:sldId id="276" r:id="rId7"/>
    <p:sldId id="284" r:id="rId8"/>
    <p:sldId id="289" r:id="rId9"/>
    <p:sldId id="293" r:id="rId10"/>
    <p:sldId id="277" r:id="rId11"/>
    <p:sldId id="290" r:id="rId12"/>
    <p:sldId id="291" r:id="rId13"/>
    <p:sldId id="294" r:id="rId14"/>
    <p:sldId id="295" r:id="rId15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FFFF"/>
    <a:srgbClr val="A8EAE7"/>
    <a:srgbClr val="AFF7FF"/>
    <a:srgbClr val="5BDE12"/>
    <a:srgbClr val="00FF99"/>
    <a:srgbClr val="00CCFF"/>
    <a:srgbClr val="D6ECEE"/>
    <a:srgbClr val="D1FBFF"/>
    <a:srgbClr val="0091F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01" autoAdjust="0"/>
    <p:restoredTop sz="99645" autoAdjust="0"/>
  </p:normalViewPr>
  <p:slideViewPr>
    <p:cSldViewPr>
      <p:cViewPr>
        <p:scale>
          <a:sx n="100" d="100"/>
          <a:sy n="100" d="100"/>
        </p:scale>
        <p:origin x="-600" y="10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76;&#1084;&#1080;&#1085;&#1080;&#1089;&#1090;&#1088;&#1072;&#1090;&#1086;&#1088;\Desktop\&#1042;&#1042;\&#1041;&#1077;&#1088;&#1077;&#1078;&#1083;&#1080;&#1074;&#1099;&#1081;%20&#1087;&#1088;&#1086;&#1077;&#1082;&#1090;\&#1050;&#1086;&#1088;&#1086;&#1073;&#1086;&#1095;&#1082;&#1072;%20v2%20-%20&#1047;&#1072;&#1087;&#1086;&#1083;&#1085;&#1077;&#1085;&#1080;&#1077;%20&#1090;&#1072;&#1073;&#1077;&#1083;&#1103;%20&#1087;&#1086;&#1089;&#1077;&#1097;&#1072;&#1077;\8%20&#1052;&#1086;&#1085;&#1080;&#1090;&#1086;&#1088;&#1080;&#1085;&#1075;%20&#1088;&#1077;&#1079;&#1091;&#1083;&#1100;&#1090;&#1072;&#1090;&#1086;&#1074;\&#1052;&#1086;&#1085;&#1080;&#1090;&#1086;&#1088;&#1080;&#1085;&#107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i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достигнутых результатов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7630676270489289E-2"/>
          <c:y val="6.9145068119496597E-2"/>
          <c:w val="0.75098676847595858"/>
          <c:h val="0.57364384820752068"/>
        </c:manualLayout>
      </c:layout>
      <c:scatterChart>
        <c:scatterStyle val="lineMarker"/>
        <c:ser>
          <c:idx val="0"/>
          <c:order val="0"/>
          <c:tx>
            <c:strRef>
              <c:f>'Лист значений'!$B$2</c:f>
              <c:strCache>
                <c:ptCount val="1"/>
                <c:pt idx="0">
                  <c:v>Мониторинг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170BFD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'Лист значений'!$A$3:$A$10</c:f>
              <c:strCache>
                <c:ptCount val="8"/>
                <c:pt idx="0">
                  <c:v>1. Алгоритм работы заполнения табеля</c:v>
                </c:pt>
                <c:pt idx="1">
                  <c:v>2. Приказ об ответственных за табель</c:v>
                </c:pt>
                <c:pt idx="2">
                  <c:v>3. Приказ о порядке заполнения табеля</c:v>
                </c:pt>
                <c:pt idx="3">
                  <c:v>4. Инструкции</c:v>
                </c:pt>
                <c:pt idx="4">
                  <c:v>5. Журналы учета медицинских справок</c:v>
                </c:pt>
                <c:pt idx="5">
                  <c:v>6. Алгоритм работы медсестры</c:v>
                </c:pt>
                <c:pt idx="6">
                  <c:v>7. Создание системы информирования</c:v>
                </c:pt>
                <c:pt idx="7">
                  <c:v>8. Введение электронного документооборота</c:v>
                </c:pt>
              </c:strCache>
            </c:strRef>
          </c:xVal>
          <c:yVal>
            <c:numRef>
              <c:f>'Лист значений'!$B$3:$B$10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B74D-4984-9E30-579B85A925BF}"/>
            </c:ext>
          </c:extLst>
        </c:ser>
        <c:ser>
          <c:idx val="1"/>
          <c:order val="1"/>
          <c:tx>
            <c:strRef>
              <c:f>'Лист значений'!$D$2</c:f>
              <c:strCache>
                <c:ptCount val="1"/>
                <c:pt idx="0">
                  <c:v>Целевое значение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strRef>
              <c:f>'Лист значений'!$A$3:$A$10</c:f>
              <c:strCache>
                <c:ptCount val="8"/>
                <c:pt idx="0">
                  <c:v>1. Алгоритм работы заполнения табеля</c:v>
                </c:pt>
                <c:pt idx="1">
                  <c:v>2. Приказ об ответственных за табель</c:v>
                </c:pt>
                <c:pt idx="2">
                  <c:v>3. Приказ о порядке заполнения табеля</c:v>
                </c:pt>
                <c:pt idx="3">
                  <c:v>4. Инструкции</c:v>
                </c:pt>
                <c:pt idx="4">
                  <c:v>5. Журналы учета медицинских справок</c:v>
                </c:pt>
                <c:pt idx="5">
                  <c:v>6. Алгоритм работы медсестры</c:v>
                </c:pt>
                <c:pt idx="6">
                  <c:v>7. Создание системы информирования</c:v>
                </c:pt>
                <c:pt idx="7">
                  <c:v>8. Введение электронного документооборота</c:v>
                </c:pt>
              </c:strCache>
            </c:strRef>
          </c:xVal>
          <c:yVal>
            <c:numRef>
              <c:f>'Лист значений'!$D$3:$D$10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1-B74D-4984-9E30-579B85A925BF}"/>
            </c:ext>
          </c:extLst>
        </c:ser>
        <c:axId val="87527808"/>
        <c:axId val="87529728"/>
      </c:scatterChart>
      <c:valAx>
        <c:axId val="8752780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Мероприятия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529728"/>
        <c:crosses val="autoZero"/>
        <c:crossBetween val="midCat"/>
      </c:valAx>
      <c:valAx>
        <c:axId val="87529728"/>
        <c:scaling>
          <c:orientation val="minMax"/>
        </c:scaling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Целевое значение (время)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87527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E19C3-5BDC-4E58-8DDF-B3C032E55DF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F38FA5-6044-4EFA-9795-4037B67A373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Делопроизводитель</a:t>
          </a:r>
          <a:r>
            <a:rPr lang="ru-RU" sz="800" baseline="0" dirty="0"/>
            <a:t> </a:t>
          </a:r>
          <a:endParaRPr lang="ru-RU" sz="8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1108DC-35F4-4F69-AA18-AE8E6C914960}" type="parTrans" cxnId="{8FBE2BFB-8A6E-4AC0-98FD-C747C121333D}">
      <dgm:prSet/>
      <dgm:spPr/>
      <dgm:t>
        <a:bodyPr/>
        <a:lstStyle/>
        <a:p>
          <a:endParaRPr lang="ru-RU" sz="800"/>
        </a:p>
      </dgm:t>
    </dgm:pt>
    <dgm:pt modelId="{A83EEEF5-272F-4802-A6DE-EFF9B42C2A9A}" type="sibTrans" cxnId="{8FBE2BFB-8A6E-4AC0-98FD-C747C121333D}">
      <dgm:prSet/>
      <dgm:spPr/>
      <dgm:t>
        <a:bodyPr/>
        <a:lstStyle/>
        <a:p>
          <a:endParaRPr lang="ru-RU" sz="800"/>
        </a:p>
      </dgm:t>
    </dgm:pt>
    <dgm:pt modelId="{DFED06D8-90DD-477E-8AE4-674F75B8EACB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Делопроизводитель</a:t>
          </a:r>
          <a:endParaRPr lang="ru-RU" sz="800" b="1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50AEEE-B818-4AB9-94F6-2EE053A1DA18}" type="parTrans" cxnId="{29C0497C-50F3-4B31-BAC2-547C92050E01}">
      <dgm:prSet/>
      <dgm:spPr/>
      <dgm:t>
        <a:bodyPr/>
        <a:lstStyle/>
        <a:p>
          <a:endParaRPr lang="ru-RU" sz="800"/>
        </a:p>
      </dgm:t>
    </dgm:pt>
    <dgm:pt modelId="{E9E4AA2E-A94A-4590-86ED-BBE4AE854B14}" type="sibTrans" cxnId="{29C0497C-50F3-4B31-BAC2-547C92050E01}">
      <dgm:prSet/>
      <dgm:spPr/>
      <dgm:t>
        <a:bodyPr/>
        <a:lstStyle/>
        <a:p>
          <a:endParaRPr lang="ru-RU" sz="800"/>
        </a:p>
      </dgm:t>
    </dgm:pt>
    <dgm:pt modelId="{5BCC9C4F-2950-473C-8A96-63EF5394A49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Делопроизводитель</a:t>
          </a:r>
          <a:endParaRPr lang="ru-RU" sz="800" b="1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7F6B1C-8758-47EA-A0A0-CEA5830E4D5F}" type="parTrans" cxnId="{837251CE-9E43-4306-B5AA-57F917829B4D}">
      <dgm:prSet/>
      <dgm:spPr/>
      <dgm:t>
        <a:bodyPr/>
        <a:lstStyle/>
        <a:p>
          <a:endParaRPr lang="ru-RU" sz="800"/>
        </a:p>
      </dgm:t>
    </dgm:pt>
    <dgm:pt modelId="{0B79A040-E737-4831-9862-0F88C301AA8C}" type="sibTrans" cxnId="{837251CE-9E43-4306-B5AA-57F917829B4D}">
      <dgm:prSet/>
      <dgm:spPr/>
      <dgm:t>
        <a:bodyPr/>
        <a:lstStyle/>
        <a:p>
          <a:endParaRPr lang="ru-RU" sz="800"/>
        </a:p>
      </dgm:t>
    </dgm:pt>
    <dgm:pt modelId="{AF74A177-3168-48C3-AAC5-F2A3E02E1F79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Идет в старшую группу</a:t>
          </a:r>
          <a:endParaRPr lang="ru-RU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BD734C-1A01-4342-B105-50BFC13CE281}" type="parTrans" cxnId="{2C1E14A3-49DE-4911-B601-58068D65594F}">
      <dgm:prSet/>
      <dgm:spPr/>
      <dgm:t>
        <a:bodyPr/>
        <a:lstStyle/>
        <a:p>
          <a:endParaRPr lang="ru-RU" sz="800"/>
        </a:p>
      </dgm:t>
    </dgm:pt>
    <dgm:pt modelId="{6A44FC23-CF78-4C4B-80F4-34771F467ED6}" type="sibTrans" cxnId="{2C1E14A3-49DE-4911-B601-58068D65594F}">
      <dgm:prSet/>
      <dgm:spPr/>
      <dgm:t>
        <a:bodyPr/>
        <a:lstStyle/>
        <a:p>
          <a:endParaRPr lang="ru-RU" sz="800"/>
        </a:p>
      </dgm:t>
    </dgm:pt>
    <dgm:pt modelId="{3ACDEB6E-77ED-4BB5-9D34-4B5C2FC84B5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Делопроизводитель</a:t>
          </a:r>
          <a:endParaRPr lang="ru-RU" sz="800" b="1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0716E6-58DB-4D0B-ACCA-B225F9A4245A}" type="sibTrans" cxnId="{7668C767-FEC3-4EEE-B16D-BEC35B41BF01}">
      <dgm:prSet/>
      <dgm:spPr/>
      <dgm:t>
        <a:bodyPr/>
        <a:lstStyle/>
        <a:p>
          <a:endParaRPr lang="ru-RU" sz="800"/>
        </a:p>
      </dgm:t>
    </dgm:pt>
    <dgm:pt modelId="{78999BC8-2FE0-4311-BA57-831298A11330}" type="parTrans" cxnId="{7668C767-FEC3-4EEE-B16D-BEC35B41BF01}">
      <dgm:prSet/>
      <dgm:spPr/>
      <dgm:t>
        <a:bodyPr/>
        <a:lstStyle/>
        <a:p>
          <a:endParaRPr lang="ru-RU" sz="800"/>
        </a:p>
      </dgm:t>
    </dgm:pt>
    <dgm:pt modelId="{554EF0C5-0B07-463C-90CF-7D8DBAADBD1D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Идет в среднюю группу</a:t>
          </a:r>
          <a:endParaRPr lang="ru-RU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7E4DE9-C2ED-43E5-A972-C4425A52AB7E}" type="sibTrans" cxnId="{317BF3CF-B7A5-40E3-9C82-AB579425E13D}">
      <dgm:prSet/>
      <dgm:spPr/>
      <dgm:t>
        <a:bodyPr/>
        <a:lstStyle/>
        <a:p>
          <a:endParaRPr lang="ru-RU" sz="800"/>
        </a:p>
      </dgm:t>
    </dgm:pt>
    <dgm:pt modelId="{64664892-7F1F-4C18-BAFA-277872F981CC}" type="parTrans" cxnId="{317BF3CF-B7A5-40E3-9C82-AB579425E13D}">
      <dgm:prSet/>
      <dgm:spPr/>
      <dgm:t>
        <a:bodyPr/>
        <a:lstStyle/>
        <a:p>
          <a:endParaRPr lang="ru-RU" sz="800"/>
        </a:p>
      </dgm:t>
    </dgm:pt>
    <dgm:pt modelId="{2F508A04-8677-4347-BF7C-0577A07F7CC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Делопроизводитель</a:t>
          </a:r>
          <a:endParaRPr lang="ru-RU" sz="800" b="1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AC0392-5EC9-45EB-9EE2-6BEDD6D7DF96}" type="sibTrans" cxnId="{7D1AF27A-9D79-418C-8C05-0F34F22B48FB}">
      <dgm:prSet/>
      <dgm:spPr/>
      <dgm:t>
        <a:bodyPr/>
        <a:lstStyle/>
        <a:p>
          <a:endParaRPr lang="ru-RU" sz="800"/>
        </a:p>
      </dgm:t>
    </dgm:pt>
    <dgm:pt modelId="{015A131C-7ED1-41D0-B9E2-6B1E395ECF1D}" type="parTrans" cxnId="{7D1AF27A-9D79-418C-8C05-0F34F22B48FB}">
      <dgm:prSet/>
      <dgm:spPr/>
      <dgm:t>
        <a:bodyPr/>
        <a:lstStyle/>
        <a:p>
          <a:endParaRPr lang="ru-RU" sz="800"/>
        </a:p>
      </dgm:t>
    </dgm:pt>
    <dgm:pt modelId="{3D7D306D-D273-478E-8F1A-BBE54D43BBCA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800" dirty="0">
              <a:latin typeface="Times New Roman" panose="02020603050405020304" pitchFamily="18" charset="0"/>
              <a:cs typeface="Times New Roman" panose="02020603050405020304" pitchFamily="18" charset="0"/>
            </a:rPr>
            <a:t>Из кабинета заведующего собирает табеля </a:t>
          </a:r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посещаемости воспитанников по группам</a:t>
          </a:r>
          <a:endParaRPr lang="ru-RU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653177-0DAB-4098-A40F-1464D37363C2}" type="sibTrans" cxnId="{7825605E-C2C6-4206-A14C-3F3D834E6DDE}">
      <dgm:prSet/>
      <dgm:spPr/>
      <dgm:t>
        <a:bodyPr/>
        <a:lstStyle/>
        <a:p>
          <a:endParaRPr lang="ru-RU" sz="800"/>
        </a:p>
      </dgm:t>
    </dgm:pt>
    <dgm:pt modelId="{3483C256-D47B-40A9-A6F4-CAF2DC7500BF}" type="parTrans" cxnId="{7825605E-C2C6-4206-A14C-3F3D834E6DDE}">
      <dgm:prSet/>
      <dgm:spPr/>
      <dgm:t>
        <a:bodyPr/>
        <a:lstStyle/>
        <a:p>
          <a:endParaRPr lang="ru-RU" sz="800"/>
        </a:p>
      </dgm:t>
    </dgm:pt>
    <dgm:pt modelId="{4E103B97-BCE9-4D21-95BE-7151C5E0AB7E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Ожидание табеля </a:t>
          </a:r>
          <a:r>
            <a:rPr lang="ru-RU" sz="800" dirty="0">
              <a:latin typeface="Times New Roman" panose="02020603050405020304" pitchFamily="18" charset="0"/>
              <a:cs typeface="Times New Roman" panose="02020603050405020304" pitchFamily="18" charset="0"/>
            </a:rPr>
            <a:t>посещаемости младшей группы </a:t>
          </a:r>
        </a:p>
      </dgm:t>
    </dgm:pt>
    <dgm:pt modelId="{9AAA8D7B-67FB-4E85-8484-933ECD8D61A8}" type="parTrans" cxnId="{DD9A7968-C5D4-4897-91E4-3002EB739440}">
      <dgm:prSet/>
      <dgm:spPr/>
      <dgm:t>
        <a:bodyPr/>
        <a:lstStyle/>
        <a:p>
          <a:endParaRPr lang="ru-RU" sz="800"/>
        </a:p>
      </dgm:t>
    </dgm:pt>
    <dgm:pt modelId="{C450C4FD-BC59-4271-B081-A75C82C938BC}" type="sibTrans" cxnId="{DD9A7968-C5D4-4897-91E4-3002EB739440}">
      <dgm:prSet/>
      <dgm:spPr/>
      <dgm:t>
        <a:bodyPr/>
        <a:lstStyle/>
        <a:p>
          <a:endParaRPr lang="ru-RU" sz="800"/>
        </a:p>
      </dgm:t>
    </dgm:pt>
    <dgm:pt modelId="{0C5E859D-FC12-4249-A09B-C1CE004912D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Ожидание табеля </a:t>
          </a:r>
          <a:r>
            <a:rPr lang="ru-RU" sz="800" dirty="0">
              <a:latin typeface="Times New Roman" panose="02020603050405020304" pitchFamily="18" charset="0"/>
              <a:cs typeface="Times New Roman" panose="02020603050405020304" pitchFamily="18" charset="0"/>
            </a:rPr>
            <a:t>посещаемости </a:t>
          </a:r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средней </a:t>
          </a:r>
          <a:r>
            <a:rPr lang="ru-RU" sz="800" dirty="0">
              <a:latin typeface="Times New Roman" panose="02020603050405020304" pitchFamily="18" charset="0"/>
              <a:cs typeface="Times New Roman" panose="02020603050405020304" pitchFamily="18" charset="0"/>
            </a:rPr>
            <a:t>группы </a:t>
          </a:r>
        </a:p>
      </dgm:t>
    </dgm:pt>
    <dgm:pt modelId="{6E65AF94-E223-4F8B-A996-40D69C5CA868}" type="parTrans" cxnId="{4866D8CE-9366-40D4-9A44-113356BF6348}">
      <dgm:prSet/>
      <dgm:spPr/>
      <dgm:t>
        <a:bodyPr/>
        <a:lstStyle/>
        <a:p>
          <a:endParaRPr lang="ru-RU" sz="800"/>
        </a:p>
      </dgm:t>
    </dgm:pt>
    <dgm:pt modelId="{A7D7031A-8BC5-4B34-8796-A723400BD450}" type="sibTrans" cxnId="{4866D8CE-9366-40D4-9A44-113356BF6348}">
      <dgm:prSet/>
      <dgm:spPr/>
      <dgm:t>
        <a:bodyPr/>
        <a:lstStyle/>
        <a:p>
          <a:endParaRPr lang="ru-RU" sz="800"/>
        </a:p>
      </dgm:t>
    </dgm:pt>
    <dgm:pt modelId="{39AEF7EC-143C-4B05-A713-728E58BA8E5A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Ожидание табеля посещаемости старшей группы в бумажном варианте</a:t>
          </a:r>
          <a:endParaRPr lang="ru-RU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37C458-96A7-4716-B906-30AF15534E40}" type="sibTrans" cxnId="{FEB3D967-5D4E-4A9C-9EB0-DE68E7ED0602}">
      <dgm:prSet/>
      <dgm:spPr/>
      <dgm:t>
        <a:bodyPr/>
        <a:lstStyle/>
        <a:p>
          <a:endParaRPr lang="ru-RU" sz="800"/>
        </a:p>
      </dgm:t>
    </dgm:pt>
    <dgm:pt modelId="{B45AD15D-8C55-4133-A868-EED2BA2C5062}" type="parTrans" cxnId="{FEB3D967-5D4E-4A9C-9EB0-DE68E7ED0602}">
      <dgm:prSet/>
      <dgm:spPr/>
      <dgm:t>
        <a:bodyPr/>
        <a:lstStyle/>
        <a:p>
          <a:endParaRPr lang="ru-RU" sz="800"/>
        </a:p>
      </dgm:t>
    </dgm:pt>
    <dgm:pt modelId="{88C01D27-9EF4-4A97-AC2E-F0C5522DE4B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Делопроизводитель</a:t>
          </a:r>
        </a:p>
      </dgm:t>
    </dgm:pt>
    <dgm:pt modelId="{E858C177-EA33-43D7-8641-4140053B84DC}" type="sibTrans" cxnId="{5C3B0941-4959-4A9E-9609-CC569ADAB22C}">
      <dgm:prSet/>
      <dgm:spPr/>
      <dgm:t>
        <a:bodyPr/>
        <a:lstStyle/>
        <a:p>
          <a:endParaRPr lang="ru-RU" sz="800"/>
        </a:p>
      </dgm:t>
    </dgm:pt>
    <dgm:pt modelId="{6E718906-6128-49C9-9DE5-E362C88E8A19}" type="parTrans" cxnId="{5C3B0941-4959-4A9E-9609-CC569ADAB22C}">
      <dgm:prSet/>
      <dgm:spPr/>
      <dgm:t>
        <a:bodyPr/>
        <a:lstStyle/>
        <a:p>
          <a:endParaRPr lang="ru-RU" sz="800"/>
        </a:p>
      </dgm:t>
    </dgm:pt>
    <dgm:pt modelId="{5A2E8613-EF0F-45DC-8D3E-5B5BA1CFF8B8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</a:t>
          </a:r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60 сек. </a:t>
          </a:r>
          <a:endParaRPr lang="ru-RU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591324-C9B8-405B-8BA7-D7CAFC8A3002}" type="parTrans" cxnId="{AE5270AA-E2CB-4FD1-A710-0EFA76488663}">
      <dgm:prSet/>
      <dgm:spPr/>
      <dgm:t>
        <a:bodyPr/>
        <a:lstStyle/>
        <a:p>
          <a:endParaRPr lang="ru-RU" sz="800"/>
        </a:p>
      </dgm:t>
    </dgm:pt>
    <dgm:pt modelId="{F66952D5-5948-4531-88F8-B36613D5B90B}" type="sibTrans" cxnId="{AE5270AA-E2CB-4FD1-A710-0EFA76488663}">
      <dgm:prSet/>
      <dgm:spPr/>
      <dgm:t>
        <a:bodyPr/>
        <a:lstStyle/>
        <a:p>
          <a:endParaRPr lang="ru-RU" sz="800"/>
        </a:p>
      </dgm:t>
    </dgm:pt>
    <dgm:pt modelId="{A58E2010-41A4-444E-9789-958CFF250E2E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</a:t>
          </a:r>
          <a:r>
            <a: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120 сек</a:t>
          </a:r>
          <a:endParaRPr lang="ru-RU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961F47-25A2-46F9-8789-C9AFD2599510}" type="parTrans" cxnId="{4130551A-BBA8-41A5-A53A-182A0BA44532}">
      <dgm:prSet/>
      <dgm:spPr/>
      <dgm:t>
        <a:bodyPr/>
        <a:lstStyle/>
        <a:p>
          <a:endParaRPr lang="ru-RU" sz="800"/>
        </a:p>
      </dgm:t>
    </dgm:pt>
    <dgm:pt modelId="{C7D1B760-2375-4DCC-80E0-412AABF68210}" type="sibTrans" cxnId="{4130551A-BBA8-41A5-A53A-182A0BA44532}">
      <dgm:prSet/>
      <dgm:spPr/>
      <dgm:t>
        <a:bodyPr/>
        <a:lstStyle/>
        <a:p>
          <a:endParaRPr lang="ru-RU" sz="800"/>
        </a:p>
      </dgm:t>
    </dgm:pt>
    <dgm:pt modelId="{D6FE46BA-DBE1-4A9F-BACE-4C31C43FE392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</a:t>
          </a:r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1620 сек. </a:t>
          </a:r>
          <a:endParaRPr lang="ru-RU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239A30-FD79-4C09-B5C3-583F70C6B996}" type="parTrans" cxnId="{FBC149FF-EE0C-4809-B2E2-9FC879C2997D}">
      <dgm:prSet/>
      <dgm:spPr/>
      <dgm:t>
        <a:bodyPr/>
        <a:lstStyle/>
        <a:p>
          <a:endParaRPr lang="ru-RU" sz="800"/>
        </a:p>
      </dgm:t>
    </dgm:pt>
    <dgm:pt modelId="{274A1093-33FE-4DC3-B784-2F0C12CA85D9}" type="sibTrans" cxnId="{FBC149FF-EE0C-4809-B2E2-9FC879C2997D}">
      <dgm:prSet/>
      <dgm:spPr/>
      <dgm:t>
        <a:bodyPr/>
        <a:lstStyle/>
        <a:p>
          <a:endParaRPr lang="ru-RU" sz="800"/>
        </a:p>
      </dgm:t>
    </dgm:pt>
    <dgm:pt modelId="{75539330-2D48-4455-8111-16FB76C64801}">
      <dgm:prSet custT="1"/>
      <dgm:spPr/>
      <dgm:t>
        <a:bodyPr/>
        <a:lstStyle/>
        <a:p>
          <a:pPr algn="ctr"/>
          <a:r>
            <a:rPr lang="ru-RU" sz="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</a:t>
          </a:r>
          <a:r>
            <a: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2100 сек</a:t>
          </a:r>
          <a:endParaRPr lang="ru-RU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8A7DA7-49EF-43DD-A931-E2A2EE09BC69}" type="parTrans" cxnId="{DD4759B8-1522-41F0-B596-816847E9D6F6}">
      <dgm:prSet/>
      <dgm:spPr/>
      <dgm:t>
        <a:bodyPr/>
        <a:lstStyle/>
        <a:p>
          <a:endParaRPr lang="ru-RU" sz="800"/>
        </a:p>
      </dgm:t>
    </dgm:pt>
    <dgm:pt modelId="{F1E68671-1F2B-4988-B9A9-35E91D342E46}" type="sibTrans" cxnId="{DD4759B8-1522-41F0-B596-816847E9D6F6}">
      <dgm:prSet/>
      <dgm:spPr/>
      <dgm:t>
        <a:bodyPr/>
        <a:lstStyle/>
        <a:p>
          <a:endParaRPr lang="ru-RU" sz="800"/>
        </a:p>
      </dgm:t>
    </dgm:pt>
    <dgm:pt modelId="{0131F5E4-2288-4576-9F4A-A17CCFF8D58E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</a:t>
          </a:r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60 сек. </a:t>
          </a:r>
          <a:endParaRPr lang="ru-RU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BE5EEF-D94F-4BF1-AE88-88D2639A9F6B}" type="parTrans" cxnId="{383D7BF1-4BBC-4AFD-A037-7E92099937DB}">
      <dgm:prSet/>
      <dgm:spPr/>
      <dgm:t>
        <a:bodyPr/>
        <a:lstStyle/>
        <a:p>
          <a:endParaRPr lang="ru-RU" sz="800"/>
        </a:p>
      </dgm:t>
    </dgm:pt>
    <dgm:pt modelId="{2E910835-BB7F-479D-AC57-9AEF493EC6F6}" type="sibTrans" cxnId="{383D7BF1-4BBC-4AFD-A037-7E92099937DB}">
      <dgm:prSet/>
      <dgm:spPr/>
      <dgm:t>
        <a:bodyPr/>
        <a:lstStyle/>
        <a:p>
          <a:endParaRPr lang="ru-RU" sz="800"/>
        </a:p>
      </dgm:t>
    </dgm:pt>
    <dgm:pt modelId="{697191D3-677A-44BD-AD2F-6E13CAAE3344}">
      <dgm:prSet custT="1"/>
      <dgm:spPr/>
      <dgm:t>
        <a:bodyPr/>
        <a:lstStyle/>
        <a:p>
          <a:pPr algn="ctr"/>
          <a:r>
            <a:rPr lang="ru-RU" sz="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</a:t>
          </a:r>
          <a:r>
            <a: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120 сек</a:t>
          </a:r>
          <a:endParaRPr lang="ru-RU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ACFBCC-0D07-4D37-8772-5C08BBBF511B}" type="parTrans" cxnId="{9E483255-65AE-4C66-B8C7-B941492B0B5E}">
      <dgm:prSet/>
      <dgm:spPr/>
      <dgm:t>
        <a:bodyPr/>
        <a:lstStyle/>
        <a:p>
          <a:endParaRPr lang="ru-RU" sz="800"/>
        </a:p>
      </dgm:t>
    </dgm:pt>
    <dgm:pt modelId="{8D7EE254-0C8E-4C78-A2A5-35C13EB3B914}" type="sibTrans" cxnId="{9E483255-65AE-4C66-B8C7-B941492B0B5E}">
      <dgm:prSet/>
      <dgm:spPr/>
      <dgm:t>
        <a:bodyPr/>
        <a:lstStyle/>
        <a:p>
          <a:endParaRPr lang="ru-RU" sz="800"/>
        </a:p>
      </dgm:t>
    </dgm:pt>
    <dgm:pt modelId="{2902CD44-1378-4019-97AB-535281DAA74E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</a:t>
          </a:r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1620 сек. </a:t>
          </a:r>
          <a:endParaRPr lang="ru-RU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2AE8C3-4E05-4069-833F-4E002C58C70F}" type="parTrans" cxnId="{74ED1035-4E88-4998-BDEB-DBB4B9DD35B7}">
      <dgm:prSet/>
      <dgm:spPr/>
      <dgm:t>
        <a:bodyPr/>
        <a:lstStyle/>
        <a:p>
          <a:endParaRPr lang="ru-RU" sz="800"/>
        </a:p>
      </dgm:t>
    </dgm:pt>
    <dgm:pt modelId="{1AF81217-1444-4117-9DC2-10C0546CB954}" type="sibTrans" cxnId="{74ED1035-4E88-4998-BDEB-DBB4B9DD35B7}">
      <dgm:prSet/>
      <dgm:spPr/>
      <dgm:t>
        <a:bodyPr/>
        <a:lstStyle/>
        <a:p>
          <a:endParaRPr lang="ru-RU" sz="800"/>
        </a:p>
      </dgm:t>
    </dgm:pt>
    <dgm:pt modelId="{EAE6F1F0-15EE-4CAA-A88F-C6C3AAFD14E3}">
      <dgm:prSet custT="1"/>
      <dgm:spPr/>
      <dgm:t>
        <a:bodyPr/>
        <a:lstStyle/>
        <a:p>
          <a:pPr algn="ctr"/>
          <a:r>
            <a:rPr lang="ru-RU" sz="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</a:t>
          </a:r>
          <a:r>
            <a: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2100 сек</a:t>
          </a:r>
          <a:endParaRPr lang="ru-RU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AF96DF-C8B4-4596-9FF3-FC0676ABCC11}" type="parTrans" cxnId="{1BFB6249-4E67-490A-A9C8-987D618E6871}">
      <dgm:prSet/>
      <dgm:spPr/>
      <dgm:t>
        <a:bodyPr/>
        <a:lstStyle/>
        <a:p>
          <a:endParaRPr lang="ru-RU" sz="800"/>
        </a:p>
      </dgm:t>
    </dgm:pt>
    <dgm:pt modelId="{F7A45425-5BBF-4A4A-8E73-FB5B36833DB2}" type="sibTrans" cxnId="{1BFB6249-4E67-490A-A9C8-987D618E6871}">
      <dgm:prSet/>
      <dgm:spPr/>
      <dgm:t>
        <a:bodyPr/>
        <a:lstStyle/>
        <a:p>
          <a:endParaRPr lang="ru-RU" sz="800"/>
        </a:p>
      </dgm:t>
    </dgm:pt>
    <dgm:pt modelId="{00C4584C-C832-4CFC-9530-E435D8BC6E8E}">
      <dgm:prSet custT="1"/>
      <dgm:spPr/>
      <dgm:t>
        <a:bodyPr/>
        <a:lstStyle/>
        <a:p>
          <a:pPr algn="ctr"/>
          <a:r>
            <a:rPr lang="ru-RU" sz="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</a:t>
          </a:r>
          <a:r>
            <a: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120 сек</a:t>
          </a:r>
          <a:endParaRPr lang="ru-RU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BCF094-7449-4321-98BD-8EF65E47F224}" type="parTrans" cxnId="{95296A3F-DD34-42E3-B89F-58FC41397364}">
      <dgm:prSet/>
      <dgm:spPr/>
      <dgm:t>
        <a:bodyPr/>
        <a:lstStyle/>
        <a:p>
          <a:endParaRPr lang="ru-RU" sz="800"/>
        </a:p>
      </dgm:t>
    </dgm:pt>
    <dgm:pt modelId="{1CF3644A-E215-40DB-87A6-D959B595D936}" type="sibTrans" cxnId="{95296A3F-DD34-42E3-B89F-58FC41397364}">
      <dgm:prSet/>
      <dgm:spPr/>
      <dgm:t>
        <a:bodyPr/>
        <a:lstStyle/>
        <a:p>
          <a:endParaRPr lang="ru-RU" sz="800"/>
        </a:p>
      </dgm:t>
    </dgm:pt>
    <dgm:pt modelId="{F60FB2E3-32A7-4AFB-9AE5-3E3C611551AF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</a:t>
          </a:r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60 сек. </a:t>
          </a:r>
          <a:endParaRPr lang="ru-RU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118ED5-6A61-4C7E-9801-467D635D7850}" type="parTrans" cxnId="{2FA9C8AF-D744-4C67-ABE4-A2B0BBC6F781}">
      <dgm:prSet/>
      <dgm:spPr/>
      <dgm:t>
        <a:bodyPr/>
        <a:lstStyle/>
        <a:p>
          <a:endParaRPr lang="ru-RU" sz="800"/>
        </a:p>
      </dgm:t>
    </dgm:pt>
    <dgm:pt modelId="{331123C8-3EA4-43D7-B888-A06F9F5CA9A8}" type="sibTrans" cxnId="{2FA9C8AF-D744-4C67-ABE4-A2B0BBC6F781}">
      <dgm:prSet/>
      <dgm:spPr/>
      <dgm:t>
        <a:bodyPr/>
        <a:lstStyle/>
        <a:p>
          <a:endParaRPr lang="ru-RU" sz="800"/>
        </a:p>
      </dgm:t>
    </dgm:pt>
    <dgm:pt modelId="{8FE7E66F-30EE-4849-A412-0D31F52F6FFA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</a:t>
          </a:r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1620 сек. </a:t>
          </a:r>
          <a:endParaRPr lang="ru-RU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048192-0227-4449-8C41-66F4BE84F68E}" type="parTrans" cxnId="{C5F60585-EA0C-418A-A1E1-4DE7E2C21F38}">
      <dgm:prSet/>
      <dgm:spPr/>
      <dgm:t>
        <a:bodyPr/>
        <a:lstStyle/>
        <a:p>
          <a:endParaRPr lang="ru-RU" sz="800"/>
        </a:p>
      </dgm:t>
    </dgm:pt>
    <dgm:pt modelId="{2C7B5F09-31D3-4287-A266-0E457C6404A1}" type="sibTrans" cxnId="{C5F60585-EA0C-418A-A1E1-4DE7E2C21F38}">
      <dgm:prSet/>
      <dgm:spPr/>
      <dgm:t>
        <a:bodyPr/>
        <a:lstStyle/>
        <a:p>
          <a:endParaRPr lang="ru-RU" sz="800"/>
        </a:p>
      </dgm:t>
    </dgm:pt>
    <dgm:pt modelId="{19422506-C9C5-43EA-A866-66F8DA51F5A1}">
      <dgm:prSet custT="1"/>
      <dgm:spPr/>
      <dgm:t>
        <a:bodyPr/>
        <a:lstStyle/>
        <a:p>
          <a:pPr algn="ctr"/>
          <a:r>
            <a:rPr lang="ru-RU" sz="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</a:t>
          </a:r>
          <a:r>
            <a: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2100 сек</a:t>
          </a:r>
          <a:endParaRPr lang="ru-RU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503A03-2022-4822-9F62-7AE75B2BE56B}" type="parTrans" cxnId="{7B86DEBA-FFA3-4F08-8011-F35C81863675}">
      <dgm:prSet/>
      <dgm:spPr/>
      <dgm:t>
        <a:bodyPr/>
        <a:lstStyle/>
        <a:p>
          <a:endParaRPr lang="ru-RU" sz="800"/>
        </a:p>
      </dgm:t>
    </dgm:pt>
    <dgm:pt modelId="{E1860A41-E26E-41CD-9EA4-CC3B995DA6D5}" type="sibTrans" cxnId="{7B86DEBA-FFA3-4F08-8011-F35C81863675}">
      <dgm:prSet/>
      <dgm:spPr/>
      <dgm:t>
        <a:bodyPr/>
        <a:lstStyle/>
        <a:p>
          <a:endParaRPr lang="ru-RU" sz="800"/>
        </a:p>
      </dgm:t>
    </dgm:pt>
    <dgm:pt modelId="{C4DC30FD-1E23-4062-989B-EECA220D2665}" type="pres">
      <dgm:prSet presAssocID="{486E19C3-5BDC-4E58-8DDF-B3C032E55D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8AF6B7-A89C-4DC2-B917-457DAF9EB80F}" type="pres">
      <dgm:prSet presAssocID="{9FF38FA5-6044-4EFA-9795-4037B67A373A}" presName="composite" presStyleCnt="0"/>
      <dgm:spPr/>
    </dgm:pt>
    <dgm:pt modelId="{19A57240-F385-41C1-84D9-1986D73D47FD}" type="pres">
      <dgm:prSet presAssocID="{9FF38FA5-6044-4EFA-9795-4037B67A373A}" presName="parTx" presStyleLbl="alignNode1" presStyleIdx="0" presStyleCnt="6" custScaleX="90909" custScaleY="909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93E7F-B88C-4963-A867-8FE869195A89}" type="pres">
      <dgm:prSet presAssocID="{9FF38FA5-6044-4EFA-9795-4037B67A373A}" presName="desTx" presStyleLbl="alignAccFollowNode1" presStyleIdx="0" presStyleCnt="6" custScaleX="90909" custScaleY="90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8E02C-FB5A-49D9-8CBD-8F3A2EFBB1CA}" type="pres">
      <dgm:prSet presAssocID="{A83EEEF5-272F-4802-A6DE-EFF9B42C2A9A}" presName="space" presStyleCnt="0"/>
      <dgm:spPr/>
    </dgm:pt>
    <dgm:pt modelId="{60556899-E093-4D76-8052-70024857F298}" type="pres">
      <dgm:prSet presAssocID="{DFED06D8-90DD-477E-8AE4-674F75B8EACB}" presName="composite" presStyleCnt="0"/>
      <dgm:spPr/>
    </dgm:pt>
    <dgm:pt modelId="{8C25AFAA-F5A5-41E8-85F2-FE8E87AE0ACE}" type="pres">
      <dgm:prSet presAssocID="{DFED06D8-90DD-477E-8AE4-674F75B8EACB}" presName="parTx" presStyleLbl="alignNode1" presStyleIdx="1" presStyleCnt="6" custScaleX="90909" custScaleY="909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0D568-EF6A-42BF-BD46-C83FAF660FB0}" type="pres">
      <dgm:prSet presAssocID="{DFED06D8-90DD-477E-8AE4-674F75B8EACB}" presName="desTx" presStyleLbl="alignAccFollowNode1" presStyleIdx="1" presStyleCnt="6" custScaleX="90909" custScaleY="90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E8611-55FE-4138-8C44-E8EB5A7EEF19}" type="pres">
      <dgm:prSet presAssocID="{E9E4AA2E-A94A-4590-86ED-BBE4AE854B14}" presName="space" presStyleCnt="0"/>
      <dgm:spPr/>
    </dgm:pt>
    <dgm:pt modelId="{A4EA6D32-4DBA-4A08-BAFF-0BADB2B57F1C}" type="pres">
      <dgm:prSet presAssocID="{2F508A04-8677-4347-BF7C-0577A07F7CC7}" presName="composite" presStyleCnt="0"/>
      <dgm:spPr/>
    </dgm:pt>
    <dgm:pt modelId="{DBD6E0FD-7477-4F7C-8597-035B0A7AEE2C}" type="pres">
      <dgm:prSet presAssocID="{2F508A04-8677-4347-BF7C-0577A07F7CC7}" presName="parTx" presStyleLbl="alignNode1" presStyleIdx="2" presStyleCnt="6" custScaleX="90909" custScaleY="909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939AD-B973-468E-805C-597D6D82583E}" type="pres">
      <dgm:prSet presAssocID="{2F508A04-8677-4347-BF7C-0577A07F7CC7}" presName="desTx" presStyleLbl="alignAccFollowNode1" presStyleIdx="2" presStyleCnt="6" custScaleX="90909" custScaleY="90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86BF2-D2FE-427F-95A0-05C5D725347B}" type="pres">
      <dgm:prSet presAssocID="{6DAC0392-5EC9-45EB-9EE2-6BEDD6D7DF96}" presName="space" presStyleCnt="0"/>
      <dgm:spPr/>
    </dgm:pt>
    <dgm:pt modelId="{782F1690-184B-4888-999D-6DADFDBFABE9}" type="pres">
      <dgm:prSet presAssocID="{3ACDEB6E-77ED-4BB5-9D34-4B5C2FC84B53}" presName="composite" presStyleCnt="0"/>
      <dgm:spPr/>
    </dgm:pt>
    <dgm:pt modelId="{EA91A9DB-7855-439D-AEEF-F84BCF68CE0A}" type="pres">
      <dgm:prSet presAssocID="{3ACDEB6E-77ED-4BB5-9D34-4B5C2FC84B53}" presName="parTx" presStyleLbl="alignNode1" presStyleIdx="3" presStyleCnt="6" custScaleX="90909" custScaleY="909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8D5A2-74E3-4032-AEFB-53CE9BFC4998}" type="pres">
      <dgm:prSet presAssocID="{3ACDEB6E-77ED-4BB5-9D34-4B5C2FC84B53}" presName="desTx" presStyleLbl="alignAccFollowNode1" presStyleIdx="3" presStyleCnt="6" custScaleX="90909" custScaleY="90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9112F-D326-4BBC-9403-A4446439E527}" type="pres">
      <dgm:prSet presAssocID="{F10716E6-58DB-4D0B-ACCA-B225F9A4245A}" presName="space" presStyleCnt="0"/>
      <dgm:spPr/>
    </dgm:pt>
    <dgm:pt modelId="{DDEBBBF3-0995-4832-BE49-5982D0A94B76}" type="pres">
      <dgm:prSet presAssocID="{5BCC9C4F-2950-473C-8A96-63EF5394A49C}" presName="composite" presStyleCnt="0"/>
      <dgm:spPr/>
    </dgm:pt>
    <dgm:pt modelId="{1C3E9E30-8E21-4D12-9629-500918F72E24}" type="pres">
      <dgm:prSet presAssocID="{5BCC9C4F-2950-473C-8A96-63EF5394A49C}" presName="parTx" presStyleLbl="alignNode1" presStyleIdx="4" presStyleCnt="6" custScaleX="90909" custScaleY="909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0895F-536B-4DA4-95DC-75930FAD8E58}" type="pres">
      <dgm:prSet presAssocID="{5BCC9C4F-2950-473C-8A96-63EF5394A49C}" presName="desTx" presStyleLbl="alignAccFollowNode1" presStyleIdx="4" presStyleCnt="6" custScaleX="90909" custScaleY="90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CAEEE4-998C-4DAC-A06D-CC5118FC4576}" type="pres">
      <dgm:prSet presAssocID="{0B79A040-E737-4831-9862-0F88C301AA8C}" presName="space" presStyleCnt="0"/>
      <dgm:spPr/>
    </dgm:pt>
    <dgm:pt modelId="{CE1383F1-F157-4DE9-8AE0-A51038D04621}" type="pres">
      <dgm:prSet presAssocID="{88C01D27-9EF4-4A97-AC2E-F0C5522DE4B3}" presName="composite" presStyleCnt="0"/>
      <dgm:spPr/>
    </dgm:pt>
    <dgm:pt modelId="{C3BED5E2-F579-4188-82F9-0B30A6189E05}" type="pres">
      <dgm:prSet presAssocID="{88C01D27-9EF4-4A97-AC2E-F0C5522DE4B3}" presName="parTx" presStyleLbl="alignNode1" presStyleIdx="5" presStyleCnt="6" custScaleX="90909" custScaleY="909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CD32C-19E3-44A2-A72A-A60780E5B019}" type="pres">
      <dgm:prSet presAssocID="{88C01D27-9EF4-4A97-AC2E-F0C5522DE4B3}" presName="desTx" presStyleLbl="alignAccFollowNode1" presStyleIdx="5" presStyleCnt="6" custScaleX="90909" custScaleY="90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76E8DA-28BF-493A-BD18-B1F1FD3F9528}" type="presOf" srcId="{75539330-2D48-4455-8111-16FB76C64801}" destId="{00C0D568-EF6A-42BF-BD46-C83FAF660FB0}" srcOrd="0" destOrd="2" presId="urn:microsoft.com/office/officeart/2005/8/layout/hList1"/>
    <dgm:cxn modelId="{DA43528C-4F98-4F2D-A4D0-4BE001A22224}" type="presOf" srcId="{9FF38FA5-6044-4EFA-9795-4037B67A373A}" destId="{19A57240-F385-41C1-84D9-1986D73D47FD}" srcOrd="0" destOrd="0" presId="urn:microsoft.com/office/officeart/2005/8/layout/hList1"/>
    <dgm:cxn modelId="{7668C767-FEC3-4EEE-B16D-BEC35B41BF01}" srcId="{486E19C3-5BDC-4E58-8DDF-B3C032E55DF6}" destId="{3ACDEB6E-77ED-4BB5-9D34-4B5C2FC84B53}" srcOrd="3" destOrd="0" parTransId="{78999BC8-2FE0-4311-BA57-831298A11330}" sibTransId="{F10716E6-58DB-4D0B-ACCA-B225F9A4245A}"/>
    <dgm:cxn modelId="{B9E70A71-5B06-4EB9-AE37-E1954D9F6DAC}" type="presOf" srcId="{3D7D306D-D273-478E-8F1A-BBE54D43BBCA}" destId="{11D93E7F-B88C-4963-A867-8FE869195A89}" srcOrd="0" destOrd="0" presId="urn:microsoft.com/office/officeart/2005/8/layout/hList1"/>
    <dgm:cxn modelId="{317BF3CF-B7A5-40E3-9C82-AB579425E13D}" srcId="{2F508A04-8677-4347-BF7C-0577A07F7CC7}" destId="{554EF0C5-0B07-463C-90CF-7D8DBAADBD1D}" srcOrd="0" destOrd="0" parTransId="{64664892-7F1F-4C18-BAFA-277872F981CC}" sibTransId="{617E4DE9-C2ED-43E5-A972-C4425A52AB7E}"/>
    <dgm:cxn modelId="{F96B8DFD-1DFA-46D5-B28F-D1E609A085E7}" type="presOf" srcId="{A58E2010-41A4-444E-9789-958CFF250E2E}" destId="{11D93E7F-B88C-4963-A867-8FE869195A89}" srcOrd="0" destOrd="2" presId="urn:microsoft.com/office/officeart/2005/8/layout/hList1"/>
    <dgm:cxn modelId="{E3B7338E-EDD1-43C7-ABBE-844DE31761DC}" type="presOf" srcId="{39AEF7EC-143C-4B05-A713-728E58BA8E5A}" destId="{A9ECD32C-19E3-44A2-A72A-A60780E5B019}" srcOrd="0" destOrd="0" presId="urn:microsoft.com/office/officeart/2005/8/layout/hList1"/>
    <dgm:cxn modelId="{D4647319-6413-4081-ADC2-B044C6797F8C}" type="presOf" srcId="{8FE7E66F-30EE-4849-A412-0D31F52F6FFA}" destId="{A9ECD32C-19E3-44A2-A72A-A60780E5B019}" srcOrd="0" destOrd="1" presId="urn:microsoft.com/office/officeart/2005/8/layout/hList1"/>
    <dgm:cxn modelId="{A15431AD-2DA6-4BE7-8791-0C5635E74F07}" type="presOf" srcId="{5A2E8613-EF0F-45DC-8D3E-5B5BA1CFF8B8}" destId="{11D93E7F-B88C-4963-A867-8FE869195A89}" srcOrd="0" destOrd="1" presId="urn:microsoft.com/office/officeart/2005/8/layout/hList1"/>
    <dgm:cxn modelId="{2C1E14A3-49DE-4911-B601-58068D65594F}" srcId="{5BCC9C4F-2950-473C-8A96-63EF5394A49C}" destId="{AF74A177-3168-48C3-AAC5-F2A3E02E1F79}" srcOrd="0" destOrd="0" parTransId="{B2BD734C-1A01-4342-B105-50BFC13CE281}" sibTransId="{6A44FC23-CF78-4C4B-80F4-34771F467ED6}"/>
    <dgm:cxn modelId="{6EA72930-C380-4658-9BF2-1C6DEDBD6F8F}" type="presOf" srcId="{19422506-C9C5-43EA-A866-66F8DA51F5A1}" destId="{A9ECD32C-19E3-44A2-A72A-A60780E5B019}" srcOrd="0" destOrd="2" presId="urn:microsoft.com/office/officeart/2005/8/layout/hList1"/>
    <dgm:cxn modelId="{186232A2-5DA2-4E10-8026-81EF6C764170}" type="presOf" srcId="{697191D3-677A-44BD-AD2F-6E13CAAE3344}" destId="{1F8939AD-B973-468E-805C-597D6D82583E}" srcOrd="0" destOrd="2" presId="urn:microsoft.com/office/officeart/2005/8/layout/hList1"/>
    <dgm:cxn modelId="{DB585177-9774-4FE0-AA4E-D1482FE85E7C}" type="presOf" srcId="{0C5E859D-FC12-4249-A09B-C1CE004912D7}" destId="{8F38D5A2-74E3-4032-AEFB-53CE9BFC4998}" srcOrd="0" destOrd="0" presId="urn:microsoft.com/office/officeart/2005/8/layout/hList1"/>
    <dgm:cxn modelId="{87B18CAA-CC83-486E-8DBA-CE708C90806A}" type="presOf" srcId="{4E103B97-BCE9-4D21-95BE-7151C5E0AB7E}" destId="{00C0D568-EF6A-42BF-BD46-C83FAF660FB0}" srcOrd="0" destOrd="0" presId="urn:microsoft.com/office/officeart/2005/8/layout/hList1"/>
    <dgm:cxn modelId="{7421CD09-7B7D-49F9-B98C-6A8F221F4CC7}" type="presOf" srcId="{00C4584C-C832-4CFC-9530-E435D8BC6E8E}" destId="{19B0895F-536B-4DA4-95DC-75930FAD8E58}" srcOrd="0" destOrd="2" presId="urn:microsoft.com/office/officeart/2005/8/layout/hList1"/>
    <dgm:cxn modelId="{47516293-7248-4CB0-A47C-06B980B0F828}" type="presOf" srcId="{0131F5E4-2288-4576-9F4A-A17CCFF8D58E}" destId="{1F8939AD-B973-468E-805C-597D6D82583E}" srcOrd="0" destOrd="1" presId="urn:microsoft.com/office/officeart/2005/8/layout/hList1"/>
    <dgm:cxn modelId="{74ED1035-4E88-4998-BDEB-DBB4B9DD35B7}" srcId="{3ACDEB6E-77ED-4BB5-9D34-4B5C2FC84B53}" destId="{2902CD44-1378-4019-97AB-535281DAA74E}" srcOrd="1" destOrd="0" parTransId="{F22AE8C3-4E05-4069-833F-4E002C58C70F}" sibTransId="{1AF81217-1444-4117-9DC2-10C0546CB954}"/>
    <dgm:cxn modelId="{B0B25DAB-0BDD-4F58-82CE-0053FB5913AF}" type="presOf" srcId="{D6FE46BA-DBE1-4A9F-BACE-4C31C43FE392}" destId="{00C0D568-EF6A-42BF-BD46-C83FAF660FB0}" srcOrd="0" destOrd="1" presId="urn:microsoft.com/office/officeart/2005/8/layout/hList1"/>
    <dgm:cxn modelId="{C5F60585-EA0C-418A-A1E1-4DE7E2C21F38}" srcId="{88C01D27-9EF4-4A97-AC2E-F0C5522DE4B3}" destId="{8FE7E66F-30EE-4849-A412-0D31F52F6FFA}" srcOrd="1" destOrd="0" parTransId="{74048192-0227-4449-8C41-66F4BE84F68E}" sibTransId="{2C7B5F09-31D3-4287-A266-0E457C6404A1}"/>
    <dgm:cxn modelId="{7B86DEBA-FFA3-4F08-8011-F35C81863675}" srcId="{88C01D27-9EF4-4A97-AC2E-F0C5522DE4B3}" destId="{19422506-C9C5-43EA-A866-66F8DA51F5A1}" srcOrd="2" destOrd="0" parTransId="{7F503A03-2022-4822-9F62-7AE75B2BE56B}" sibTransId="{E1860A41-E26E-41CD-9EA4-CC3B995DA6D5}"/>
    <dgm:cxn modelId="{29C0497C-50F3-4B31-BAC2-547C92050E01}" srcId="{486E19C3-5BDC-4E58-8DDF-B3C032E55DF6}" destId="{DFED06D8-90DD-477E-8AE4-674F75B8EACB}" srcOrd="1" destOrd="0" parTransId="{4850AEEE-B818-4AB9-94F6-2EE053A1DA18}" sibTransId="{E9E4AA2E-A94A-4590-86ED-BBE4AE854B14}"/>
    <dgm:cxn modelId="{FBC149FF-EE0C-4809-B2E2-9FC879C2997D}" srcId="{DFED06D8-90DD-477E-8AE4-674F75B8EACB}" destId="{D6FE46BA-DBE1-4A9F-BACE-4C31C43FE392}" srcOrd="1" destOrd="0" parTransId="{7C239A30-FD79-4C09-B5C3-583F70C6B996}" sibTransId="{274A1093-33FE-4DC3-B784-2F0C12CA85D9}"/>
    <dgm:cxn modelId="{4130551A-BBA8-41A5-A53A-182A0BA44532}" srcId="{9FF38FA5-6044-4EFA-9795-4037B67A373A}" destId="{A58E2010-41A4-444E-9789-958CFF250E2E}" srcOrd="2" destOrd="0" parTransId="{D1961F47-25A2-46F9-8789-C9AFD2599510}" sibTransId="{C7D1B760-2375-4DCC-80E0-412AABF68210}"/>
    <dgm:cxn modelId="{4866D8CE-9366-40D4-9A44-113356BF6348}" srcId="{3ACDEB6E-77ED-4BB5-9D34-4B5C2FC84B53}" destId="{0C5E859D-FC12-4249-A09B-C1CE004912D7}" srcOrd="0" destOrd="0" parTransId="{6E65AF94-E223-4F8B-A996-40D69C5CA868}" sibTransId="{A7D7031A-8BC5-4B34-8796-A723400BD450}"/>
    <dgm:cxn modelId="{87A11CB9-5DA0-47FE-A773-0B4F57EE38AC}" type="presOf" srcId="{5BCC9C4F-2950-473C-8A96-63EF5394A49C}" destId="{1C3E9E30-8E21-4D12-9629-500918F72E24}" srcOrd="0" destOrd="0" presId="urn:microsoft.com/office/officeart/2005/8/layout/hList1"/>
    <dgm:cxn modelId="{5C3B0941-4959-4A9E-9609-CC569ADAB22C}" srcId="{486E19C3-5BDC-4E58-8DDF-B3C032E55DF6}" destId="{88C01D27-9EF4-4A97-AC2E-F0C5522DE4B3}" srcOrd="5" destOrd="0" parTransId="{6E718906-6128-49C9-9DE5-E362C88E8A19}" sibTransId="{E858C177-EA33-43D7-8641-4140053B84DC}"/>
    <dgm:cxn modelId="{8ED50CAC-043C-4E14-882B-201CB5EB8BAA}" type="presOf" srcId="{F60FB2E3-32A7-4AFB-9AE5-3E3C611551AF}" destId="{19B0895F-536B-4DA4-95DC-75930FAD8E58}" srcOrd="0" destOrd="1" presId="urn:microsoft.com/office/officeart/2005/8/layout/hList1"/>
    <dgm:cxn modelId="{95296A3F-DD34-42E3-B89F-58FC41397364}" srcId="{5BCC9C4F-2950-473C-8A96-63EF5394A49C}" destId="{00C4584C-C832-4CFC-9530-E435D8BC6E8E}" srcOrd="2" destOrd="0" parTransId="{06BCF094-7449-4321-98BD-8EF65E47F224}" sibTransId="{1CF3644A-E215-40DB-87A6-D959B595D936}"/>
    <dgm:cxn modelId="{DD9A7968-C5D4-4897-91E4-3002EB739440}" srcId="{DFED06D8-90DD-477E-8AE4-674F75B8EACB}" destId="{4E103B97-BCE9-4D21-95BE-7151C5E0AB7E}" srcOrd="0" destOrd="0" parTransId="{9AAA8D7B-67FB-4E85-8484-933ECD8D61A8}" sibTransId="{C450C4FD-BC59-4271-B081-A75C82C938BC}"/>
    <dgm:cxn modelId="{CAD16B7D-A8A1-4822-9D02-CC57CC0670DB}" type="presOf" srcId="{AF74A177-3168-48C3-AAC5-F2A3E02E1F79}" destId="{19B0895F-536B-4DA4-95DC-75930FAD8E58}" srcOrd="0" destOrd="0" presId="urn:microsoft.com/office/officeart/2005/8/layout/hList1"/>
    <dgm:cxn modelId="{9A10A59F-677D-4492-857F-D1335042E87B}" type="presOf" srcId="{554EF0C5-0B07-463C-90CF-7D8DBAADBD1D}" destId="{1F8939AD-B973-468E-805C-597D6D82583E}" srcOrd="0" destOrd="0" presId="urn:microsoft.com/office/officeart/2005/8/layout/hList1"/>
    <dgm:cxn modelId="{9E483255-65AE-4C66-B8C7-B941492B0B5E}" srcId="{2F508A04-8677-4347-BF7C-0577A07F7CC7}" destId="{697191D3-677A-44BD-AD2F-6E13CAAE3344}" srcOrd="2" destOrd="0" parTransId="{99ACFBCC-0D07-4D37-8772-5C08BBBF511B}" sibTransId="{8D7EE254-0C8E-4C78-A2A5-35C13EB3B914}"/>
    <dgm:cxn modelId="{383D7BF1-4BBC-4AFD-A037-7E92099937DB}" srcId="{2F508A04-8677-4347-BF7C-0577A07F7CC7}" destId="{0131F5E4-2288-4576-9F4A-A17CCFF8D58E}" srcOrd="1" destOrd="0" parTransId="{98BE5EEF-D94F-4BF1-AE88-88D2639A9F6B}" sibTransId="{2E910835-BB7F-479D-AC57-9AEF493EC6F6}"/>
    <dgm:cxn modelId="{12D471DD-36C7-49B4-AD03-335FE37B8BEC}" type="presOf" srcId="{2902CD44-1378-4019-97AB-535281DAA74E}" destId="{8F38D5A2-74E3-4032-AEFB-53CE9BFC4998}" srcOrd="0" destOrd="1" presId="urn:microsoft.com/office/officeart/2005/8/layout/hList1"/>
    <dgm:cxn modelId="{8FBE2BFB-8A6E-4AC0-98FD-C747C121333D}" srcId="{486E19C3-5BDC-4E58-8DDF-B3C032E55DF6}" destId="{9FF38FA5-6044-4EFA-9795-4037B67A373A}" srcOrd="0" destOrd="0" parTransId="{451108DC-35F4-4F69-AA18-AE8E6C914960}" sibTransId="{A83EEEF5-272F-4802-A6DE-EFF9B42C2A9A}"/>
    <dgm:cxn modelId="{105D394F-F8B0-4DF2-985A-78EC0AFB66F7}" type="presOf" srcId="{EAE6F1F0-15EE-4CAA-A88F-C6C3AAFD14E3}" destId="{8F38D5A2-74E3-4032-AEFB-53CE9BFC4998}" srcOrd="0" destOrd="2" presId="urn:microsoft.com/office/officeart/2005/8/layout/hList1"/>
    <dgm:cxn modelId="{7D1AF27A-9D79-418C-8C05-0F34F22B48FB}" srcId="{486E19C3-5BDC-4E58-8DDF-B3C032E55DF6}" destId="{2F508A04-8677-4347-BF7C-0577A07F7CC7}" srcOrd="2" destOrd="0" parTransId="{015A131C-7ED1-41D0-B9E2-6B1E395ECF1D}" sibTransId="{6DAC0392-5EC9-45EB-9EE2-6BEDD6D7DF96}"/>
    <dgm:cxn modelId="{92BFB28D-AF52-4F23-B21A-2B61549A8EE5}" type="presOf" srcId="{DFED06D8-90DD-477E-8AE4-674F75B8EACB}" destId="{8C25AFAA-F5A5-41E8-85F2-FE8E87AE0ACE}" srcOrd="0" destOrd="0" presId="urn:microsoft.com/office/officeart/2005/8/layout/hList1"/>
    <dgm:cxn modelId="{08A2756C-F0C9-449A-A743-063E0013E193}" type="presOf" srcId="{2F508A04-8677-4347-BF7C-0577A07F7CC7}" destId="{DBD6E0FD-7477-4F7C-8597-035B0A7AEE2C}" srcOrd="0" destOrd="0" presId="urn:microsoft.com/office/officeart/2005/8/layout/hList1"/>
    <dgm:cxn modelId="{8187B789-9BF7-4212-99D0-951C12A88F5F}" type="presOf" srcId="{88C01D27-9EF4-4A97-AC2E-F0C5522DE4B3}" destId="{C3BED5E2-F579-4188-82F9-0B30A6189E05}" srcOrd="0" destOrd="0" presId="urn:microsoft.com/office/officeart/2005/8/layout/hList1"/>
    <dgm:cxn modelId="{FEB3D967-5D4E-4A9C-9EB0-DE68E7ED0602}" srcId="{88C01D27-9EF4-4A97-AC2E-F0C5522DE4B3}" destId="{39AEF7EC-143C-4B05-A713-728E58BA8E5A}" srcOrd="0" destOrd="0" parTransId="{B45AD15D-8C55-4133-A868-EED2BA2C5062}" sibTransId="{B137C458-96A7-4716-B906-30AF15534E40}"/>
    <dgm:cxn modelId="{1BFB6249-4E67-490A-A9C8-987D618E6871}" srcId="{3ACDEB6E-77ED-4BB5-9D34-4B5C2FC84B53}" destId="{EAE6F1F0-15EE-4CAA-A88F-C6C3AAFD14E3}" srcOrd="2" destOrd="0" parTransId="{15AF96DF-C8B4-4596-9FF3-FC0676ABCC11}" sibTransId="{F7A45425-5BBF-4A4A-8E73-FB5B36833DB2}"/>
    <dgm:cxn modelId="{06113A10-68A1-433B-8584-64F778EAFB4D}" type="presOf" srcId="{486E19C3-5BDC-4E58-8DDF-B3C032E55DF6}" destId="{C4DC30FD-1E23-4062-989B-EECA220D2665}" srcOrd="0" destOrd="0" presId="urn:microsoft.com/office/officeart/2005/8/layout/hList1"/>
    <dgm:cxn modelId="{DD4759B8-1522-41F0-B596-816847E9D6F6}" srcId="{DFED06D8-90DD-477E-8AE4-674F75B8EACB}" destId="{75539330-2D48-4455-8111-16FB76C64801}" srcOrd="2" destOrd="0" parTransId="{558A7DA7-49EF-43DD-A931-E2A2EE09BC69}" sibTransId="{F1E68671-1F2B-4988-B9A9-35E91D342E46}"/>
    <dgm:cxn modelId="{AE5270AA-E2CB-4FD1-A710-0EFA76488663}" srcId="{9FF38FA5-6044-4EFA-9795-4037B67A373A}" destId="{5A2E8613-EF0F-45DC-8D3E-5B5BA1CFF8B8}" srcOrd="1" destOrd="0" parTransId="{3F591324-C9B8-405B-8BA7-D7CAFC8A3002}" sibTransId="{F66952D5-5948-4531-88F8-B36613D5B90B}"/>
    <dgm:cxn modelId="{7825605E-C2C6-4206-A14C-3F3D834E6DDE}" srcId="{9FF38FA5-6044-4EFA-9795-4037B67A373A}" destId="{3D7D306D-D273-478E-8F1A-BBE54D43BBCA}" srcOrd="0" destOrd="0" parTransId="{3483C256-D47B-40A9-A6F4-CAF2DC7500BF}" sibTransId="{27653177-0DAB-4098-A40F-1464D37363C2}"/>
    <dgm:cxn modelId="{837251CE-9E43-4306-B5AA-57F917829B4D}" srcId="{486E19C3-5BDC-4E58-8DDF-B3C032E55DF6}" destId="{5BCC9C4F-2950-473C-8A96-63EF5394A49C}" srcOrd="4" destOrd="0" parTransId="{DE7F6B1C-8758-47EA-A0A0-CEA5830E4D5F}" sibTransId="{0B79A040-E737-4831-9862-0F88C301AA8C}"/>
    <dgm:cxn modelId="{2FA9C8AF-D744-4C67-ABE4-A2B0BBC6F781}" srcId="{5BCC9C4F-2950-473C-8A96-63EF5394A49C}" destId="{F60FB2E3-32A7-4AFB-9AE5-3E3C611551AF}" srcOrd="1" destOrd="0" parTransId="{9B118ED5-6A61-4C7E-9801-467D635D7850}" sibTransId="{331123C8-3EA4-43D7-B888-A06F9F5CA9A8}"/>
    <dgm:cxn modelId="{8739388F-ED67-420C-BF67-3E227EEE4F2C}" type="presOf" srcId="{3ACDEB6E-77ED-4BB5-9D34-4B5C2FC84B53}" destId="{EA91A9DB-7855-439D-AEEF-F84BCF68CE0A}" srcOrd="0" destOrd="0" presId="urn:microsoft.com/office/officeart/2005/8/layout/hList1"/>
    <dgm:cxn modelId="{0F1715D9-F639-458C-8429-19D8A1F1CE1B}" type="presParOf" srcId="{C4DC30FD-1E23-4062-989B-EECA220D2665}" destId="{278AF6B7-A89C-4DC2-B917-457DAF9EB80F}" srcOrd="0" destOrd="0" presId="urn:microsoft.com/office/officeart/2005/8/layout/hList1"/>
    <dgm:cxn modelId="{DBA59128-F5F9-40B9-8B4C-4E194FB23E11}" type="presParOf" srcId="{278AF6B7-A89C-4DC2-B917-457DAF9EB80F}" destId="{19A57240-F385-41C1-84D9-1986D73D47FD}" srcOrd="0" destOrd="0" presId="urn:microsoft.com/office/officeart/2005/8/layout/hList1"/>
    <dgm:cxn modelId="{6D4B0D15-AF1A-442A-9851-B2EEBF7F7342}" type="presParOf" srcId="{278AF6B7-A89C-4DC2-B917-457DAF9EB80F}" destId="{11D93E7F-B88C-4963-A867-8FE869195A89}" srcOrd="1" destOrd="0" presId="urn:microsoft.com/office/officeart/2005/8/layout/hList1"/>
    <dgm:cxn modelId="{2D0B34BE-9A40-4462-88B7-84D3A655CAB8}" type="presParOf" srcId="{C4DC30FD-1E23-4062-989B-EECA220D2665}" destId="{81E8E02C-FB5A-49D9-8CBD-8F3A2EFBB1CA}" srcOrd="1" destOrd="0" presId="urn:microsoft.com/office/officeart/2005/8/layout/hList1"/>
    <dgm:cxn modelId="{CD6FB527-70A7-4802-8F57-0AF8F37D0643}" type="presParOf" srcId="{C4DC30FD-1E23-4062-989B-EECA220D2665}" destId="{60556899-E093-4D76-8052-70024857F298}" srcOrd="2" destOrd="0" presId="urn:microsoft.com/office/officeart/2005/8/layout/hList1"/>
    <dgm:cxn modelId="{3D715FF9-3DA1-4377-ACDD-45D2C3C74660}" type="presParOf" srcId="{60556899-E093-4D76-8052-70024857F298}" destId="{8C25AFAA-F5A5-41E8-85F2-FE8E87AE0ACE}" srcOrd="0" destOrd="0" presId="urn:microsoft.com/office/officeart/2005/8/layout/hList1"/>
    <dgm:cxn modelId="{6F65FA93-B711-4FAD-BDC8-3196DC122E6F}" type="presParOf" srcId="{60556899-E093-4D76-8052-70024857F298}" destId="{00C0D568-EF6A-42BF-BD46-C83FAF660FB0}" srcOrd="1" destOrd="0" presId="urn:microsoft.com/office/officeart/2005/8/layout/hList1"/>
    <dgm:cxn modelId="{6C1593E7-92CB-458F-8FED-6E950ECDB8DF}" type="presParOf" srcId="{C4DC30FD-1E23-4062-989B-EECA220D2665}" destId="{A78E8611-55FE-4138-8C44-E8EB5A7EEF19}" srcOrd="3" destOrd="0" presId="urn:microsoft.com/office/officeart/2005/8/layout/hList1"/>
    <dgm:cxn modelId="{CFCBA6DA-AD2E-4A9A-89AD-1F4B6D52ABA6}" type="presParOf" srcId="{C4DC30FD-1E23-4062-989B-EECA220D2665}" destId="{A4EA6D32-4DBA-4A08-BAFF-0BADB2B57F1C}" srcOrd="4" destOrd="0" presId="urn:microsoft.com/office/officeart/2005/8/layout/hList1"/>
    <dgm:cxn modelId="{D2D8C78C-9C6B-4635-87F8-C0F7E3D43B64}" type="presParOf" srcId="{A4EA6D32-4DBA-4A08-BAFF-0BADB2B57F1C}" destId="{DBD6E0FD-7477-4F7C-8597-035B0A7AEE2C}" srcOrd="0" destOrd="0" presId="urn:microsoft.com/office/officeart/2005/8/layout/hList1"/>
    <dgm:cxn modelId="{C1D316E1-3425-4722-8164-76511AEB8552}" type="presParOf" srcId="{A4EA6D32-4DBA-4A08-BAFF-0BADB2B57F1C}" destId="{1F8939AD-B973-468E-805C-597D6D82583E}" srcOrd="1" destOrd="0" presId="urn:microsoft.com/office/officeart/2005/8/layout/hList1"/>
    <dgm:cxn modelId="{C01024AC-8947-4274-8CAC-6B4EFD423616}" type="presParOf" srcId="{C4DC30FD-1E23-4062-989B-EECA220D2665}" destId="{E5286BF2-D2FE-427F-95A0-05C5D725347B}" srcOrd="5" destOrd="0" presId="urn:microsoft.com/office/officeart/2005/8/layout/hList1"/>
    <dgm:cxn modelId="{4F2BBB87-9CC7-4EFE-937D-1C1B2CDA9296}" type="presParOf" srcId="{C4DC30FD-1E23-4062-989B-EECA220D2665}" destId="{782F1690-184B-4888-999D-6DADFDBFABE9}" srcOrd="6" destOrd="0" presId="urn:microsoft.com/office/officeart/2005/8/layout/hList1"/>
    <dgm:cxn modelId="{6AADAB20-7085-4646-B6D3-72BC2503ED89}" type="presParOf" srcId="{782F1690-184B-4888-999D-6DADFDBFABE9}" destId="{EA91A9DB-7855-439D-AEEF-F84BCF68CE0A}" srcOrd="0" destOrd="0" presId="urn:microsoft.com/office/officeart/2005/8/layout/hList1"/>
    <dgm:cxn modelId="{916F73B9-08DC-4500-83C0-83BBAA3187F4}" type="presParOf" srcId="{782F1690-184B-4888-999D-6DADFDBFABE9}" destId="{8F38D5A2-74E3-4032-AEFB-53CE9BFC4998}" srcOrd="1" destOrd="0" presId="urn:microsoft.com/office/officeart/2005/8/layout/hList1"/>
    <dgm:cxn modelId="{43DF25EF-308E-4E18-8288-7E0D69319B64}" type="presParOf" srcId="{C4DC30FD-1E23-4062-989B-EECA220D2665}" destId="{A959112F-D326-4BBC-9403-A4446439E527}" srcOrd="7" destOrd="0" presId="urn:microsoft.com/office/officeart/2005/8/layout/hList1"/>
    <dgm:cxn modelId="{416D5988-1E68-4C9D-A903-B65DFABCA96D}" type="presParOf" srcId="{C4DC30FD-1E23-4062-989B-EECA220D2665}" destId="{DDEBBBF3-0995-4832-BE49-5982D0A94B76}" srcOrd="8" destOrd="0" presId="urn:microsoft.com/office/officeart/2005/8/layout/hList1"/>
    <dgm:cxn modelId="{9894AF45-2DEE-440C-81C5-F17304DF79B8}" type="presParOf" srcId="{DDEBBBF3-0995-4832-BE49-5982D0A94B76}" destId="{1C3E9E30-8E21-4D12-9629-500918F72E24}" srcOrd="0" destOrd="0" presId="urn:microsoft.com/office/officeart/2005/8/layout/hList1"/>
    <dgm:cxn modelId="{944C9159-220F-4EC8-B875-251A0C3425E5}" type="presParOf" srcId="{DDEBBBF3-0995-4832-BE49-5982D0A94B76}" destId="{19B0895F-536B-4DA4-95DC-75930FAD8E58}" srcOrd="1" destOrd="0" presId="urn:microsoft.com/office/officeart/2005/8/layout/hList1"/>
    <dgm:cxn modelId="{C314044A-DB20-4E81-BA6A-51E0FF6D02D0}" type="presParOf" srcId="{C4DC30FD-1E23-4062-989B-EECA220D2665}" destId="{12CAEEE4-998C-4DAC-A06D-CC5118FC4576}" srcOrd="9" destOrd="0" presId="urn:microsoft.com/office/officeart/2005/8/layout/hList1"/>
    <dgm:cxn modelId="{8BAC399B-1EF0-42CD-AB5B-EA59BE32BAC7}" type="presParOf" srcId="{C4DC30FD-1E23-4062-989B-EECA220D2665}" destId="{CE1383F1-F157-4DE9-8AE0-A51038D04621}" srcOrd="10" destOrd="0" presId="urn:microsoft.com/office/officeart/2005/8/layout/hList1"/>
    <dgm:cxn modelId="{A674536F-4765-495B-8931-7BA5CF435FFC}" type="presParOf" srcId="{CE1383F1-F157-4DE9-8AE0-A51038D04621}" destId="{C3BED5E2-F579-4188-82F9-0B30A6189E05}" srcOrd="0" destOrd="0" presId="urn:microsoft.com/office/officeart/2005/8/layout/hList1"/>
    <dgm:cxn modelId="{224D7990-9224-4BFB-86B0-78B0A1F3579D}" type="presParOf" srcId="{CE1383F1-F157-4DE9-8AE0-A51038D04621}" destId="{A9ECD32C-19E3-44A2-A72A-A60780E5B019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6E19C3-5BDC-4E58-8DDF-B3C032E55DF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F38FA5-6044-4EFA-9795-4037B67A373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Делопроизводитель</a:t>
          </a:r>
          <a:r>
            <a:rPr lang="ru-RU" sz="1000" baseline="0" dirty="0"/>
            <a:t> </a:t>
          </a:r>
          <a:endParaRPr lang="ru-RU" sz="10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1108DC-35F4-4F69-AA18-AE8E6C914960}" type="parTrans" cxnId="{8FBE2BFB-8A6E-4AC0-98FD-C747C121333D}">
      <dgm:prSet/>
      <dgm:spPr/>
      <dgm:t>
        <a:bodyPr/>
        <a:lstStyle/>
        <a:p>
          <a:endParaRPr lang="ru-RU"/>
        </a:p>
      </dgm:t>
    </dgm:pt>
    <dgm:pt modelId="{A83EEEF5-272F-4802-A6DE-EFF9B42C2A9A}" type="sibTrans" cxnId="{8FBE2BFB-8A6E-4AC0-98FD-C747C121333D}">
      <dgm:prSet/>
      <dgm:spPr/>
      <dgm:t>
        <a:bodyPr/>
        <a:lstStyle/>
        <a:p>
          <a:endParaRPr lang="ru-RU"/>
        </a:p>
      </dgm:t>
    </dgm:pt>
    <dgm:pt modelId="{DFED06D8-90DD-477E-8AE4-674F75B8EACB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Медсестра</a:t>
          </a:r>
          <a:endParaRPr lang="ru-RU" sz="900" b="1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50AEEE-B818-4AB9-94F6-2EE053A1DA18}" type="parTrans" cxnId="{29C0497C-50F3-4B31-BAC2-547C92050E01}">
      <dgm:prSet/>
      <dgm:spPr/>
      <dgm:t>
        <a:bodyPr/>
        <a:lstStyle/>
        <a:p>
          <a:endParaRPr lang="ru-RU"/>
        </a:p>
      </dgm:t>
    </dgm:pt>
    <dgm:pt modelId="{E9E4AA2E-A94A-4590-86ED-BBE4AE854B14}" type="sibTrans" cxnId="{29C0497C-50F3-4B31-BAC2-547C92050E01}">
      <dgm:prSet/>
      <dgm:spPr/>
      <dgm:t>
        <a:bodyPr/>
        <a:lstStyle/>
        <a:p>
          <a:endParaRPr lang="ru-RU"/>
        </a:p>
      </dgm:t>
    </dgm:pt>
    <dgm:pt modelId="{5BCC9C4F-2950-473C-8A96-63EF5394A49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Делопроизводитель</a:t>
          </a:r>
          <a:endParaRPr lang="ru-RU" sz="900" b="1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7F6B1C-8758-47EA-A0A0-CEA5830E4D5F}" type="parTrans" cxnId="{837251CE-9E43-4306-B5AA-57F917829B4D}">
      <dgm:prSet/>
      <dgm:spPr/>
      <dgm:t>
        <a:bodyPr/>
        <a:lstStyle/>
        <a:p>
          <a:endParaRPr lang="ru-RU"/>
        </a:p>
      </dgm:t>
    </dgm:pt>
    <dgm:pt modelId="{0B79A040-E737-4831-9862-0F88C301AA8C}" type="sibTrans" cxnId="{837251CE-9E43-4306-B5AA-57F917829B4D}">
      <dgm:prSet/>
      <dgm:spPr/>
      <dgm:t>
        <a:bodyPr/>
        <a:lstStyle/>
        <a:p>
          <a:endParaRPr lang="ru-RU"/>
        </a:p>
      </dgm:t>
    </dgm:pt>
    <dgm:pt modelId="{AF74A177-3168-48C3-AAC5-F2A3E02E1F79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Включение компьютера. Вход в программу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BD734C-1A01-4342-B105-50BFC13CE281}" type="parTrans" cxnId="{2C1E14A3-49DE-4911-B601-58068D65594F}">
      <dgm:prSet/>
      <dgm:spPr/>
      <dgm:t>
        <a:bodyPr/>
        <a:lstStyle/>
        <a:p>
          <a:endParaRPr lang="ru-RU"/>
        </a:p>
      </dgm:t>
    </dgm:pt>
    <dgm:pt modelId="{6A44FC23-CF78-4C4B-80F4-34771F467ED6}" type="sibTrans" cxnId="{2C1E14A3-49DE-4911-B601-58068D65594F}">
      <dgm:prSet/>
      <dgm:spPr/>
      <dgm:t>
        <a:bodyPr/>
        <a:lstStyle/>
        <a:p>
          <a:endParaRPr lang="ru-RU"/>
        </a:p>
      </dgm:t>
    </dgm:pt>
    <dgm:pt modelId="{3ACDEB6E-77ED-4BB5-9D34-4B5C2FC84B5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Делопроизводитель</a:t>
          </a:r>
          <a:endParaRPr lang="ru-RU" sz="900" b="1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0716E6-58DB-4D0B-ACCA-B225F9A4245A}" type="sibTrans" cxnId="{7668C767-FEC3-4EEE-B16D-BEC35B41BF01}">
      <dgm:prSet/>
      <dgm:spPr/>
      <dgm:t>
        <a:bodyPr/>
        <a:lstStyle/>
        <a:p>
          <a:endParaRPr lang="ru-RU"/>
        </a:p>
      </dgm:t>
    </dgm:pt>
    <dgm:pt modelId="{78999BC8-2FE0-4311-BA57-831298A11330}" type="parTrans" cxnId="{7668C767-FEC3-4EEE-B16D-BEC35B41BF01}">
      <dgm:prSet/>
      <dgm:spPr/>
      <dgm:t>
        <a:bodyPr/>
        <a:lstStyle/>
        <a:p>
          <a:endParaRPr lang="ru-RU"/>
        </a:p>
      </dgm:t>
    </dgm:pt>
    <dgm:pt modelId="{554EF0C5-0B07-463C-90CF-7D8DBAADBD1D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Сверка всех данных. Формирование  общей сводной  данных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7E4DE9-C2ED-43E5-A972-C4425A52AB7E}" type="sibTrans" cxnId="{317BF3CF-B7A5-40E3-9C82-AB579425E13D}">
      <dgm:prSet/>
      <dgm:spPr/>
      <dgm:t>
        <a:bodyPr/>
        <a:lstStyle/>
        <a:p>
          <a:endParaRPr lang="ru-RU"/>
        </a:p>
      </dgm:t>
    </dgm:pt>
    <dgm:pt modelId="{64664892-7F1F-4C18-BAFA-277872F981CC}" type="parTrans" cxnId="{317BF3CF-B7A5-40E3-9C82-AB579425E13D}">
      <dgm:prSet/>
      <dgm:spPr/>
      <dgm:t>
        <a:bodyPr/>
        <a:lstStyle/>
        <a:p>
          <a:endParaRPr lang="ru-RU"/>
        </a:p>
      </dgm:t>
    </dgm:pt>
    <dgm:pt modelId="{2F508A04-8677-4347-BF7C-0577A07F7CC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Медсестра</a:t>
          </a:r>
          <a:endParaRPr lang="ru-RU" sz="900" b="1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AC0392-5EC9-45EB-9EE2-6BEDD6D7DF96}" type="sibTrans" cxnId="{7D1AF27A-9D79-418C-8C05-0F34F22B48FB}">
      <dgm:prSet/>
      <dgm:spPr/>
      <dgm:t>
        <a:bodyPr/>
        <a:lstStyle/>
        <a:p>
          <a:endParaRPr lang="ru-RU"/>
        </a:p>
      </dgm:t>
    </dgm:pt>
    <dgm:pt modelId="{015A131C-7ED1-41D0-B9E2-6B1E395ECF1D}" type="parTrans" cxnId="{7D1AF27A-9D79-418C-8C05-0F34F22B48FB}">
      <dgm:prSet/>
      <dgm:spPr/>
      <dgm:t>
        <a:bodyPr/>
        <a:lstStyle/>
        <a:p>
          <a:endParaRPr lang="ru-RU"/>
        </a:p>
      </dgm:t>
    </dgm:pt>
    <dgm:pt modelId="{3D7D306D-D273-478E-8F1A-BBE54D43BBCA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Идет в медицинский кабинет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653177-0DAB-4098-A40F-1464D37363C2}" type="sibTrans" cxnId="{7825605E-C2C6-4206-A14C-3F3D834E6DDE}">
      <dgm:prSet/>
      <dgm:spPr/>
      <dgm:t>
        <a:bodyPr/>
        <a:lstStyle/>
        <a:p>
          <a:endParaRPr lang="ru-RU"/>
        </a:p>
      </dgm:t>
    </dgm:pt>
    <dgm:pt modelId="{3483C256-D47B-40A9-A6F4-CAF2DC7500BF}" type="parTrans" cxnId="{7825605E-C2C6-4206-A14C-3F3D834E6DDE}">
      <dgm:prSet/>
      <dgm:spPr/>
      <dgm:t>
        <a:bodyPr/>
        <a:lstStyle/>
        <a:p>
          <a:endParaRPr lang="ru-RU"/>
        </a:p>
      </dgm:t>
    </dgm:pt>
    <dgm:pt modelId="{4E103B97-BCE9-4D21-95BE-7151C5E0AB7E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Сверка данных с табелями посещаемости воспитателей на бумажном носителе. Подсчет болевших воспитанников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AA8D7B-67FB-4E85-8484-933ECD8D61A8}" type="parTrans" cxnId="{DD9A7968-C5D4-4897-91E4-3002EB739440}">
      <dgm:prSet/>
      <dgm:spPr/>
      <dgm:t>
        <a:bodyPr/>
        <a:lstStyle/>
        <a:p>
          <a:endParaRPr lang="ru-RU"/>
        </a:p>
      </dgm:t>
    </dgm:pt>
    <dgm:pt modelId="{C450C4FD-BC59-4271-B081-A75C82C938BC}" type="sibTrans" cxnId="{DD9A7968-C5D4-4897-91E4-3002EB739440}">
      <dgm:prSet/>
      <dgm:spPr/>
      <dgm:t>
        <a:bodyPr/>
        <a:lstStyle/>
        <a:p>
          <a:endParaRPr lang="ru-RU"/>
        </a:p>
      </dgm:t>
    </dgm:pt>
    <dgm:pt modelId="{0C5E859D-FC12-4249-A09B-C1CE004912D7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Возвращение в кабинет заведующего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65AF94-E223-4F8B-A996-40D69C5CA868}" type="parTrans" cxnId="{4866D8CE-9366-40D4-9A44-113356BF6348}">
      <dgm:prSet/>
      <dgm:spPr/>
      <dgm:t>
        <a:bodyPr/>
        <a:lstStyle/>
        <a:p>
          <a:endParaRPr lang="ru-RU"/>
        </a:p>
      </dgm:t>
    </dgm:pt>
    <dgm:pt modelId="{A7D7031A-8BC5-4B34-8796-A723400BD450}" type="sibTrans" cxnId="{4866D8CE-9366-40D4-9A44-113356BF6348}">
      <dgm:prSet/>
      <dgm:spPr/>
      <dgm:t>
        <a:bodyPr/>
        <a:lstStyle/>
        <a:p>
          <a:endParaRPr lang="ru-RU"/>
        </a:p>
      </dgm:t>
    </dgm:pt>
    <dgm:pt modelId="{39AEF7EC-143C-4B05-A713-728E58BA8E5A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Заполнение табелей посещаемости . Печать табелей. Утверждение табелей заведующим для сдачи их в Управление образования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37C458-96A7-4716-B906-30AF15534E40}" type="sibTrans" cxnId="{FEB3D967-5D4E-4A9C-9EB0-DE68E7ED0602}">
      <dgm:prSet/>
      <dgm:spPr/>
      <dgm:t>
        <a:bodyPr/>
        <a:lstStyle/>
        <a:p>
          <a:endParaRPr lang="ru-RU"/>
        </a:p>
      </dgm:t>
    </dgm:pt>
    <dgm:pt modelId="{B45AD15D-8C55-4133-A868-EED2BA2C5062}" type="parTrans" cxnId="{FEB3D967-5D4E-4A9C-9EB0-DE68E7ED0602}">
      <dgm:prSet/>
      <dgm:spPr/>
      <dgm:t>
        <a:bodyPr/>
        <a:lstStyle/>
        <a:p>
          <a:endParaRPr lang="ru-RU"/>
        </a:p>
      </dgm:t>
    </dgm:pt>
    <dgm:pt modelId="{88C01D27-9EF4-4A97-AC2E-F0C5522DE4B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Делопроизводитель</a:t>
          </a:r>
        </a:p>
      </dgm:t>
    </dgm:pt>
    <dgm:pt modelId="{E858C177-EA33-43D7-8641-4140053B84DC}" type="sibTrans" cxnId="{5C3B0941-4959-4A9E-9609-CC569ADAB22C}">
      <dgm:prSet/>
      <dgm:spPr/>
      <dgm:t>
        <a:bodyPr/>
        <a:lstStyle/>
        <a:p>
          <a:endParaRPr lang="ru-RU"/>
        </a:p>
      </dgm:t>
    </dgm:pt>
    <dgm:pt modelId="{6E718906-6128-49C9-9DE5-E362C88E8A19}" type="parTrans" cxnId="{5C3B0941-4959-4A9E-9609-CC569ADAB22C}">
      <dgm:prSet/>
      <dgm:spPr/>
      <dgm:t>
        <a:bodyPr/>
        <a:lstStyle/>
        <a:p>
          <a:endParaRPr lang="ru-RU"/>
        </a:p>
      </dgm:t>
    </dgm:pt>
    <dgm:pt modelId="{5A2E8613-EF0F-45DC-8D3E-5B5BA1CFF8B8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60 сек.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591324-C9B8-405B-8BA7-D7CAFC8A3002}" type="parTrans" cxnId="{AE5270AA-E2CB-4FD1-A710-0EFA76488663}">
      <dgm:prSet/>
      <dgm:spPr/>
      <dgm:t>
        <a:bodyPr/>
        <a:lstStyle/>
        <a:p>
          <a:endParaRPr lang="ru-RU"/>
        </a:p>
      </dgm:t>
    </dgm:pt>
    <dgm:pt modelId="{F66952D5-5948-4531-88F8-B36613D5B90B}" type="sibTrans" cxnId="{AE5270AA-E2CB-4FD1-A710-0EFA76488663}">
      <dgm:prSet/>
      <dgm:spPr/>
      <dgm:t>
        <a:bodyPr/>
        <a:lstStyle/>
        <a:p>
          <a:endParaRPr lang="ru-RU"/>
        </a:p>
      </dgm:t>
    </dgm:pt>
    <dgm:pt modelId="{A58E2010-41A4-444E-9789-958CFF250E2E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120 сек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961F47-25A2-46F9-8789-C9AFD2599510}" type="parTrans" cxnId="{4130551A-BBA8-41A5-A53A-182A0BA44532}">
      <dgm:prSet/>
      <dgm:spPr/>
      <dgm:t>
        <a:bodyPr/>
        <a:lstStyle/>
        <a:p>
          <a:endParaRPr lang="ru-RU"/>
        </a:p>
      </dgm:t>
    </dgm:pt>
    <dgm:pt modelId="{C7D1B760-2375-4DCC-80E0-412AABF68210}" type="sibTrans" cxnId="{4130551A-BBA8-41A5-A53A-182A0BA44532}">
      <dgm:prSet/>
      <dgm:spPr/>
      <dgm:t>
        <a:bodyPr/>
        <a:lstStyle/>
        <a:p>
          <a:endParaRPr lang="ru-RU"/>
        </a:p>
      </dgm:t>
    </dgm:pt>
    <dgm:pt modelId="{D6FE46BA-DBE1-4A9F-BACE-4C31C43FE392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1620 сек.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239A30-FD79-4C09-B5C3-583F70C6B996}" type="parTrans" cxnId="{FBC149FF-EE0C-4809-B2E2-9FC879C2997D}">
      <dgm:prSet/>
      <dgm:spPr/>
      <dgm:t>
        <a:bodyPr/>
        <a:lstStyle/>
        <a:p>
          <a:endParaRPr lang="ru-RU"/>
        </a:p>
      </dgm:t>
    </dgm:pt>
    <dgm:pt modelId="{274A1093-33FE-4DC3-B784-2F0C12CA85D9}" type="sibTrans" cxnId="{FBC149FF-EE0C-4809-B2E2-9FC879C2997D}">
      <dgm:prSet/>
      <dgm:spPr/>
      <dgm:t>
        <a:bodyPr/>
        <a:lstStyle/>
        <a:p>
          <a:endParaRPr lang="ru-RU"/>
        </a:p>
      </dgm:t>
    </dgm:pt>
    <dgm:pt modelId="{75539330-2D48-4455-8111-16FB76C64801}">
      <dgm:prSet/>
      <dgm:spPr/>
      <dgm:t>
        <a:bodyPr/>
        <a:lstStyle/>
        <a:p>
          <a:pPr algn="ctr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2100 сек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8A7DA7-49EF-43DD-A931-E2A2EE09BC69}" type="parTrans" cxnId="{DD4759B8-1522-41F0-B596-816847E9D6F6}">
      <dgm:prSet/>
      <dgm:spPr/>
      <dgm:t>
        <a:bodyPr/>
        <a:lstStyle/>
        <a:p>
          <a:endParaRPr lang="ru-RU"/>
        </a:p>
      </dgm:t>
    </dgm:pt>
    <dgm:pt modelId="{F1E68671-1F2B-4988-B9A9-35E91D342E46}" type="sibTrans" cxnId="{DD4759B8-1522-41F0-B596-816847E9D6F6}">
      <dgm:prSet/>
      <dgm:spPr/>
      <dgm:t>
        <a:bodyPr/>
        <a:lstStyle/>
        <a:p>
          <a:endParaRPr lang="ru-RU"/>
        </a:p>
      </dgm:t>
    </dgm:pt>
    <dgm:pt modelId="{0131F5E4-2288-4576-9F4A-A17CCFF8D58E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1800 сек.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BE5EEF-D94F-4BF1-AE88-88D2639A9F6B}" type="parTrans" cxnId="{383D7BF1-4BBC-4AFD-A037-7E92099937DB}">
      <dgm:prSet/>
      <dgm:spPr/>
      <dgm:t>
        <a:bodyPr/>
        <a:lstStyle/>
        <a:p>
          <a:endParaRPr lang="ru-RU"/>
        </a:p>
      </dgm:t>
    </dgm:pt>
    <dgm:pt modelId="{2E910835-BB7F-479D-AC57-9AEF493EC6F6}" type="sibTrans" cxnId="{383D7BF1-4BBC-4AFD-A037-7E92099937DB}">
      <dgm:prSet/>
      <dgm:spPr/>
      <dgm:t>
        <a:bodyPr/>
        <a:lstStyle/>
        <a:p>
          <a:endParaRPr lang="ru-RU"/>
        </a:p>
      </dgm:t>
    </dgm:pt>
    <dgm:pt modelId="{697191D3-677A-44BD-AD2F-6E13CAAE3344}">
      <dgm:prSet/>
      <dgm:spPr/>
      <dgm:t>
        <a:bodyPr/>
        <a:lstStyle/>
        <a:p>
          <a:pPr algn="ctr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2400 сек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ACFBCC-0D07-4D37-8772-5C08BBBF511B}" type="parTrans" cxnId="{9E483255-65AE-4C66-B8C7-B941492B0B5E}">
      <dgm:prSet/>
      <dgm:spPr/>
      <dgm:t>
        <a:bodyPr/>
        <a:lstStyle/>
        <a:p>
          <a:endParaRPr lang="ru-RU"/>
        </a:p>
      </dgm:t>
    </dgm:pt>
    <dgm:pt modelId="{8D7EE254-0C8E-4C78-A2A5-35C13EB3B914}" type="sibTrans" cxnId="{9E483255-65AE-4C66-B8C7-B941492B0B5E}">
      <dgm:prSet/>
      <dgm:spPr/>
      <dgm:t>
        <a:bodyPr/>
        <a:lstStyle/>
        <a:p>
          <a:endParaRPr lang="ru-RU"/>
        </a:p>
      </dgm:t>
    </dgm:pt>
    <dgm:pt modelId="{2902CD44-1378-4019-97AB-535281DAA74E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60 сек.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2AE8C3-4E05-4069-833F-4E002C58C70F}" type="parTrans" cxnId="{74ED1035-4E88-4998-BDEB-DBB4B9DD35B7}">
      <dgm:prSet/>
      <dgm:spPr/>
      <dgm:t>
        <a:bodyPr/>
        <a:lstStyle/>
        <a:p>
          <a:endParaRPr lang="ru-RU"/>
        </a:p>
      </dgm:t>
    </dgm:pt>
    <dgm:pt modelId="{1AF81217-1444-4117-9DC2-10C0546CB954}" type="sibTrans" cxnId="{74ED1035-4E88-4998-BDEB-DBB4B9DD35B7}">
      <dgm:prSet/>
      <dgm:spPr/>
      <dgm:t>
        <a:bodyPr/>
        <a:lstStyle/>
        <a:p>
          <a:endParaRPr lang="ru-RU"/>
        </a:p>
      </dgm:t>
    </dgm:pt>
    <dgm:pt modelId="{EAE6F1F0-15EE-4CAA-A88F-C6C3AAFD14E3}">
      <dgm:prSet/>
      <dgm:spPr/>
      <dgm:t>
        <a:bodyPr/>
        <a:lstStyle/>
        <a:p>
          <a:pPr algn="ctr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120 сек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AF96DF-C8B4-4596-9FF3-FC0676ABCC11}" type="parTrans" cxnId="{1BFB6249-4E67-490A-A9C8-987D618E6871}">
      <dgm:prSet/>
      <dgm:spPr/>
      <dgm:t>
        <a:bodyPr/>
        <a:lstStyle/>
        <a:p>
          <a:endParaRPr lang="ru-RU"/>
        </a:p>
      </dgm:t>
    </dgm:pt>
    <dgm:pt modelId="{F7A45425-5BBF-4A4A-8E73-FB5B36833DB2}" type="sibTrans" cxnId="{1BFB6249-4E67-490A-A9C8-987D618E6871}">
      <dgm:prSet/>
      <dgm:spPr/>
      <dgm:t>
        <a:bodyPr/>
        <a:lstStyle/>
        <a:p>
          <a:endParaRPr lang="ru-RU"/>
        </a:p>
      </dgm:t>
    </dgm:pt>
    <dgm:pt modelId="{00C4584C-C832-4CFC-9530-E435D8BC6E8E}">
      <dgm:prSet/>
      <dgm:spPr/>
      <dgm:t>
        <a:bodyPr/>
        <a:lstStyle/>
        <a:p>
          <a:pPr algn="ctr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600 сек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BCF094-7449-4321-98BD-8EF65E47F224}" type="parTrans" cxnId="{95296A3F-DD34-42E3-B89F-58FC41397364}">
      <dgm:prSet/>
      <dgm:spPr/>
      <dgm:t>
        <a:bodyPr/>
        <a:lstStyle/>
        <a:p>
          <a:endParaRPr lang="ru-RU"/>
        </a:p>
      </dgm:t>
    </dgm:pt>
    <dgm:pt modelId="{1CF3644A-E215-40DB-87A6-D959B595D936}" type="sibTrans" cxnId="{95296A3F-DD34-42E3-B89F-58FC41397364}">
      <dgm:prSet/>
      <dgm:spPr/>
      <dgm:t>
        <a:bodyPr/>
        <a:lstStyle/>
        <a:p>
          <a:endParaRPr lang="ru-RU"/>
        </a:p>
      </dgm:t>
    </dgm:pt>
    <dgm:pt modelId="{F60FB2E3-32A7-4AFB-9AE5-3E3C611551AF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300 сек.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118ED5-6A61-4C7E-9801-467D635D7850}" type="parTrans" cxnId="{2FA9C8AF-D744-4C67-ABE4-A2B0BBC6F781}">
      <dgm:prSet/>
      <dgm:spPr/>
      <dgm:t>
        <a:bodyPr/>
        <a:lstStyle/>
        <a:p>
          <a:endParaRPr lang="ru-RU"/>
        </a:p>
      </dgm:t>
    </dgm:pt>
    <dgm:pt modelId="{331123C8-3EA4-43D7-B888-A06F9F5CA9A8}" type="sibTrans" cxnId="{2FA9C8AF-D744-4C67-ABE4-A2B0BBC6F781}">
      <dgm:prSet/>
      <dgm:spPr/>
      <dgm:t>
        <a:bodyPr/>
        <a:lstStyle/>
        <a:p>
          <a:endParaRPr lang="ru-RU"/>
        </a:p>
      </dgm:t>
    </dgm:pt>
    <dgm:pt modelId="{8FE7E66F-30EE-4849-A412-0D31F52F6FFA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3600 сек.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048192-0227-4449-8C41-66F4BE84F68E}" type="parTrans" cxnId="{C5F60585-EA0C-418A-A1E1-4DE7E2C21F38}">
      <dgm:prSet/>
      <dgm:spPr/>
      <dgm:t>
        <a:bodyPr/>
        <a:lstStyle/>
        <a:p>
          <a:endParaRPr lang="ru-RU"/>
        </a:p>
      </dgm:t>
    </dgm:pt>
    <dgm:pt modelId="{2C7B5F09-31D3-4287-A266-0E457C6404A1}" type="sibTrans" cxnId="{C5F60585-EA0C-418A-A1E1-4DE7E2C21F38}">
      <dgm:prSet/>
      <dgm:spPr/>
      <dgm:t>
        <a:bodyPr/>
        <a:lstStyle/>
        <a:p>
          <a:endParaRPr lang="ru-RU"/>
        </a:p>
      </dgm:t>
    </dgm:pt>
    <dgm:pt modelId="{19422506-C9C5-43EA-A866-66F8DA51F5A1}">
      <dgm:prSet/>
      <dgm:spPr/>
      <dgm:t>
        <a:bodyPr/>
        <a:lstStyle/>
        <a:p>
          <a:pPr algn="ctr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5400 сек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503A03-2022-4822-9F62-7AE75B2BE56B}" type="parTrans" cxnId="{7B86DEBA-FFA3-4F08-8011-F35C81863675}">
      <dgm:prSet/>
      <dgm:spPr/>
      <dgm:t>
        <a:bodyPr/>
        <a:lstStyle/>
        <a:p>
          <a:endParaRPr lang="ru-RU"/>
        </a:p>
      </dgm:t>
    </dgm:pt>
    <dgm:pt modelId="{E1860A41-E26E-41CD-9EA4-CC3B995DA6D5}" type="sibTrans" cxnId="{7B86DEBA-FFA3-4F08-8011-F35C81863675}">
      <dgm:prSet/>
      <dgm:spPr/>
      <dgm:t>
        <a:bodyPr/>
        <a:lstStyle/>
        <a:p>
          <a:endParaRPr lang="ru-RU"/>
        </a:p>
      </dgm:t>
    </dgm:pt>
    <dgm:pt modelId="{C4DC30FD-1E23-4062-989B-EECA220D2665}" type="pres">
      <dgm:prSet presAssocID="{486E19C3-5BDC-4E58-8DDF-B3C032E55D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8AF6B7-A89C-4DC2-B917-457DAF9EB80F}" type="pres">
      <dgm:prSet presAssocID="{9FF38FA5-6044-4EFA-9795-4037B67A373A}" presName="composite" presStyleCnt="0"/>
      <dgm:spPr/>
    </dgm:pt>
    <dgm:pt modelId="{19A57240-F385-41C1-84D9-1986D73D47FD}" type="pres">
      <dgm:prSet presAssocID="{9FF38FA5-6044-4EFA-9795-4037B67A373A}" presName="parTx" presStyleLbl="alignNode1" presStyleIdx="0" presStyleCnt="6" custScaleX="90909" custScaleY="909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93E7F-B88C-4963-A867-8FE869195A89}" type="pres">
      <dgm:prSet presAssocID="{9FF38FA5-6044-4EFA-9795-4037B67A373A}" presName="desTx" presStyleLbl="alignAccFollowNode1" presStyleIdx="0" presStyleCnt="6" custScaleX="90909" custScaleY="90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8E02C-FB5A-49D9-8CBD-8F3A2EFBB1CA}" type="pres">
      <dgm:prSet presAssocID="{A83EEEF5-272F-4802-A6DE-EFF9B42C2A9A}" presName="space" presStyleCnt="0"/>
      <dgm:spPr/>
    </dgm:pt>
    <dgm:pt modelId="{60556899-E093-4D76-8052-70024857F298}" type="pres">
      <dgm:prSet presAssocID="{DFED06D8-90DD-477E-8AE4-674F75B8EACB}" presName="composite" presStyleCnt="0"/>
      <dgm:spPr/>
    </dgm:pt>
    <dgm:pt modelId="{8C25AFAA-F5A5-41E8-85F2-FE8E87AE0ACE}" type="pres">
      <dgm:prSet presAssocID="{DFED06D8-90DD-477E-8AE4-674F75B8EACB}" presName="parTx" presStyleLbl="alignNode1" presStyleIdx="1" presStyleCnt="6" custScaleX="90909" custScaleY="909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0D568-EF6A-42BF-BD46-C83FAF660FB0}" type="pres">
      <dgm:prSet presAssocID="{DFED06D8-90DD-477E-8AE4-674F75B8EACB}" presName="desTx" presStyleLbl="alignAccFollowNode1" presStyleIdx="1" presStyleCnt="6" custScaleX="90909" custScaleY="90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E8611-55FE-4138-8C44-E8EB5A7EEF19}" type="pres">
      <dgm:prSet presAssocID="{E9E4AA2E-A94A-4590-86ED-BBE4AE854B14}" presName="space" presStyleCnt="0"/>
      <dgm:spPr/>
    </dgm:pt>
    <dgm:pt modelId="{A4EA6D32-4DBA-4A08-BAFF-0BADB2B57F1C}" type="pres">
      <dgm:prSet presAssocID="{2F508A04-8677-4347-BF7C-0577A07F7CC7}" presName="composite" presStyleCnt="0"/>
      <dgm:spPr/>
    </dgm:pt>
    <dgm:pt modelId="{DBD6E0FD-7477-4F7C-8597-035B0A7AEE2C}" type="pres">
      <dgm:prSet presAssocID="{2F508A04-8677-4347-BF7C-0577A07F7CC7}" presName="parTx" presStyleLbl="alignNode1" presStyleIdx="2" presStyleCnt="6" custScaleX="90909" custScaleY="909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939AD-B973-468E-805C-597D6D82583E}" type="pres">
      <dgm:prSet presAssocID="{2F508A04-8677-4347-BF7C-0577A07F7CC7}" presName="desTx" presStyleLbl="alignAccFollowNode1" presStyleIdx="2" presStyleCnt="6" custScaleX="90909" custScaleY="90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86BF2-D2FE-427F-95A0-05C5D725347B}" type="pres">
      <dgm:prSet presAssocID="{6DAC0392-5EC9-45EB-9EE2-6BEDD6D7DF96}" presName="space" presStyleCnt="0"/>
      <dgm:spPr/>
    </dgm:pt>
    <dgm:pt modelId="{782F1690-184B-4888-999D-6DADFDBFABE9}" type="pres">
      <dgm:prSet presAssocID="{3ACDEB6E-77ED-4BB5-9D34-4B5C2FC84B53}" presName="composite" presStyleCnt="0"/>
      <dgm:spPr/>
    </dgm:pt>
    <dgm:pt modelId="{EA91A9DB-7855-439D-AEEF-F84BCF68CE0A}" type="pres">
      <dgm:prSet presAssocID="{3ACDEB6E-77ED-4BB5-9D34-4B5C2FC84B53}" presName="parTx" presStyleLbl="alignNode1" presStyleIdx="3" presStyleCnt="6" custScaleX="90909" custScaleY="909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8D5A2-74E3-4032-AEFB-53CE9BFC4998}" type="pres">
      <dgm:prSet presAssocID="{3ACDEB6E-77ED-4BB5-9D34-4B5C2FC84B53}" presName="desTx" presStyleLbl="alignAccFollowNode1" presStyleIdx="3" presStyleCnt="6" custScaleX="90909" custScaleY="90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9112F-D326-4BBC-9403-A4446439E527}" type="pres">
      <dgm:prSet presAssocID="{F10716E6-58DB-4D0B-ACCA-B225F9A4245A}" presName="space" presStyleCnt="0"/>
      <dgm:spPr/>
    </dgm:pt>
    <dgm:pt modelId="{DDEBBBF3-0995-4832-BE49-5982D0A94B76}" type="pres">
      <dgm:prSet presAssocID="{5BCC9C4F-2950-473C-8A96-63EF5394A49C}" presName="composite" presStyleCnt="0"/>
      <dgm:spPr/>
    </dgm:pt>
    <dgm:pt modelId="{1C3E9E30-8E21-4D12-9629-500918F72E24}" type="pres">
      <dgm:prSet presAssocID="{5BCC9C4F-2950-473C-8A96-63EF5394A49C}" presName="parTx" presStyleLbl="alignNode1" presStyleIdx="4" presStyleCnt="6" custScaleX="90909" custScaleY="909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0895F-536B-4DA4-95DC-75930FAD8E58}" type="pres">
      <dgm:prSet presAssocID="{5BCC9C4F-2950-473C-8A96-63EF5394A49C}" presName="desTx" presStyleLbl="alignAccFollowNode1" presStyleIdx="4" presStyleCnt="6" custScaleX="90909" custScaleY="90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CAEEE4-998C-4DAC-A06D-CC5118FC4576}" type="pres">
      <dgm:prSet presAssocID="{0B79A040-E737-4831-9862-0F88C301AA8C}" presName="space" presStyleCnt="0"/>
      <dgm:spPr/>
    </dgm:pt>
    <dgm:pt modelId="{CE1383F1-F157-4DE9-8AE0-A51038D04621}" type="pres">
      <dgm:prSet presAssocID="{88C01D27-9EF4-4A97-AC2E-F0C5522DE4B3}" presName="composite" presStyleCnt="0"/>
      <dgm:spPr/>
    </dgm:pt>
    <dgm:pt modelId="{C3BED5E2-F579-4188-82F9-0B30A6189E05}" type="pres">
      <dgm:prSet presAssocID="{88C01D27-9EF4-4A97-AC2E-F0C5522DE4B3}" presName="parTx" presStyleLbl="alignNode1" presStyleIdx="5" presStyleCnt="6" custScaleX="90909" custScaleY="909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CD32C-19E3-44A2-A72A-A60780E5B019}" type="pres">
      <dgm:prSet presAssocID="{88C01D27-9EF4-4A97-AC2E-F0C5522DE4B3}" presName="desTx" presStyleLbl="alignAccFollowNode1" presStyleIdx="5" presStyleCnt="6" custScaleX="90909" custScaleY="90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4759B8-1522-41F0-B596-816847E9D6F6}" srcId="{DFED06D8-90DD-477E-8AE4-674F75B8EACB}" destId="{75539330-2D48-4455-8111-16FB76C64801}" srcOrd="2" destOrd="0" parTransId="{558A7DA7-49EF-43DD-A931-E2A2EE09BC69}" sibTransId="{F1E68671-1F2B-4988-B9A9-35E91D342E46}"/>
    <dgm:cxn modelId="{53689538-F779-4131-A221-38909B4F36F0}" type="presOf" srcId="{5A2E8613-EF0F-45DC-8D3E-5B5BA1CFF8B8}" destId="{11D93E7F-B88C-4963-A867-8FE869195A89}" srcOrd="0" destOrd="1" presId="urn:microsoft.com/office/officeart/2005/8/layout/hList1"/>
    <dgm:cxn modelId="{7825605E-C2C6-4206-A14C-3F3D834E6DDE}" srcId="{9FF38FA5-6044-4EFA-9795-4037B67A373A}" destId="{3D7D306D-D273-478E-8F1A-BBE54D43BBCA}" srcOrd="0" destOrd="0" parTransId="{3483C256-D47B-40A9-A6F4-CAF2DC7500BF}" sibTransId="{27653177-0DAB-4098-A40F-1464D37363C2}"/>
    <dgm:cxn modelId="{C5F60585-EA0C-418A-A1E1-4DE7E2C21F38}" srcId="{88C01D27-9EF4-4A97-AC2E-F0C5522DE4B3}" destId="{8FE7E66F-30EE-4849-A412-0D31F52F6FFA}" srcOrd="1" destOrd="0" parTransId="{74048192-0227-4449-8C41-66F4BE84F68E}" sibTransId="{2C7B5F09-31D3-4287-A266-0E457C6404A1}"/>
    <dgm:cxn modelId="{9E483255-65AE-4C66-B8C7-B941492B0B5E}" srcId="{2F508A04-8677-4347-BF7C-0577A07F7CC7}" destId="{697191D3-677A-44BD-AD2F-6E13CAAE3344}" srcOrd="2" destOrd="0" parTransId="{99ACFBCC-0D07-4D37-8772-5C08BBBF511B}" sibTransId="{8D7EE254-0C8E-4C78-A2A5-35C13EB3B914}"/>
    <dgm:cxn modelId="{0F741899-65F8-4183-BA0F-7DF94D702D67}" type="presOf" srcId="{3D7D306D-D273-478E-8F1A-BBE54D43BBCA}" destId="{11D93E7F-B88C-4963-A867-8FE869195A89}" srcOrd="0" destOrd="0" presId="urn:microsoft.com/office/officeart/2005/8/layout/hList1"/>
    <dgm:cxn modelId="{2C1E14A3-49DE-4911-B601-58068D65594F}" srcId="{5BCC9C4F-2950-473C-8A96-63EF5394A49C}" destId="{AF74A177-3168-48C3-AAC5-F2A3E02E1F79}" srcOrd="0" destOrd="0" parTransId="{B2BD734C-1A01-4342-B105-50BFC13CE281}" sibTransId="{6A44FC23-CF78-4C4B-80F4-34771F467ED6}"/>
    <dgm:cxn modelId="{AA52DFEA-B665-4391-B0B2-52300750EC67}" type="presOf" srcId="{0131F5E4-2288-4576-9F4A-A17CCFF8D58E}" destId="{1F8939AD-B973-468E-805C-597D6D82583E}" srcOrd="0" destOrd="1" presId="urn:microsoft.com/office/officeart/2005/8/layout/hList1"/>
    <dgm:cxn modelId="{A0670F63-1521-464A-AF2D-9CDB70AE38A4}" type="presOf" srcId="{19422506-C9C5-43EA-A866-66F8DA51F5A1}" destId="{A9ECD32C-19E3-44A2-A72A-A60780E5B019}" srcOrd="0" destOrd="2" presId="urn:microsoft.com/office/officeart/2005/8/layout/hList1"/>
    <dgm:cxn modelId="{FF7A5AB1-95BE-406D-B5B3-EA0CDC1FA5CF}" type="presOf" srcId="{D6FE46BA-DBE1-4A9F-BACE-4C31C43FE392}" destId="{00C0D568-EF6A-42BF-BD46-C83FAF660FB0}" srcOrd="0" destOrd="1" presId="urn:microsoft.com/office/officeart/2005/8/layout/hList1"/>
    <dgm:cxn modelId="{13250567-3315-4C2C-BF24-42021DC9ACDE}" type="presOf" srcId="{2F508A04-8677-4347-BF7C-0577A07F7CC7}" destId="{DBD6E0FD-7477-4F7C-8597-035B0A7AEE2C}" srcOrd="0" destOrd="0" presId="urn:microsoft.com/office/officeart/2005/8/layout/hList1"/>
    <dgm:cxn modelId="{29C0497C-50F3-4B31-BAC2-547C92050E01}" srcId="{486E19C3-5BDC-4E58-8DDF-B3C032E55DF6}" destId="{DFED06D8-90DD-477E-8AE4-674F75B8EACB}" srcOrd="1" destOrd="0" parTransId="{4850AEEE-B818-4AB9-94F6-2EE053A1DA18}" sibTransId="{E9E4AA2E-A94A-4590-86ED-BBE4AE854B14}"/>
    <dgm:cxn modelId="{95296A3F-DD34-42E3-B89F-58FC41397364}" srcId="{5BCC9C4F-2950-473C-8A96-63EF5394A49C}" destId="{00C4584C-C832-4CFC-9530-E435D8BC6E8E}" srcOrd="2" destOrd="0" parTransId="{06BCF094-7449-4321-98BD-8EF65E47F224}" sibTransId="{1CF3644A-E215-40DB-87A6-D959B595D936}"/>
    <dgm:cxn modelId="{2AF3A893-EEAD-48E7-9DE9-D0D9CF135CE9}" type="presOf" srcId="{F60FB2E3-32A7-4AFB-9AE5-3E3C611551AF}" destId="{19B0895F-536B-4DA4-95DC-75930FAD8E58}" srcOrd="0" destOrd="1" presId="urn:microsoft.com/office/officeart/2005/8/layout/hList1"/>
    <dgm:cxn modelId="{FBC149FF-EE0C-4809-B2E2-9FC879C2997D}" srcId="{DFED06D8-90DD-477E-8AE4-674F75B8EACB}" destId="{D6FE46BA-DBE1-4A9F-BACE-4C31C43FE392}" srcOrd="1" destOrd="0" parTransId="{7C239A30-FD79-4C09-B5C3-583F70C6B996}" sibTransId="{274A1093-33FE-4DC3-B784-2F0C12CA85D9}"/>
    <dgm:cxn modelId="{2FA9C8AF-D744-4C67-ABE4-A2B0BBC6F781}" srcId="{5BCC9C4F-2950-473C-8A96-63EF5394A49C}" destId="{F60FB2E3-32A7-4AFB-9AE5-3E3C611551AF}" srcOrd="1" destOrd="0" parTransId="{9B118ED5-6A61-4C7E-9801-467D635D7850}" sibTransId="{331123C8-3EA4-43D7-B888-A06F9F5CA9A8}"/>
    <dgm:cxn modelId="{7B86DEBA-FFA3-4F08-8011-F35C81863675}" srcId="{88C01D27-9EF4-4A97-AC2E-F0C5522DE4B3}" destId="{19422506-C9C5-43EA-A866-66F8DA51F5A1}" srcOrd="2" destOrd="0" parTransId="{7F503A03-2022-4822-9F62-7AE75B2BE56B}" sibTransId="{E1860A41-E26E-41CD-9EA4-CC3B995DA6D5}"/>
    <dgm:cxn modelId="{37A5DACF-A038-4CE2-8DAB-5984498AC1B9}" type="presOf" srcId="{9FF38FA5-6044-4EFA-9795-4037B67A373A}" destId="{19A57240-F385-41C1-84D9-1986D73D47FD}" srcOrd="0" destOrd="0" presId="urn:microsoft.com/office/officeart/2005/8/layout/hList1"/>
    <dgm:cxn modelId="{5C3B0941-4959-4A9E-9609-CC569ADAB22C}" srcId="{486E19C3-5BDC-4E58-8DDF-B3C032E55DF6}" destId="{88C01D27-9EF4-4A97-AC2E-F0C5522DE4B3}" srcOrd="5" destOrd="0" parTransId="{6E718906-6128-49C9-9DE5-E362C88E8A19}" sibTransId="{E858C177-EA33-43D7-8641-4140053B84DC}"/>
    <dgm:cxn modelId="{352B6685-F793-460A-BC49-1E0F8B43F114}" type="presOf" srcId="{4E103B97-BCE9-4D21-95BE-7151C5E0AB7E}" destId="{00C0D568-EF6A-42BF-BD46-C83FAF660FB0}" srcOrd="0" destOrd="0" presId="urn:microsoft.com/office/officeart/2005/8/layout/hList1"/>
    <dgm:cxn modelId="{9D17E413-F242-472F-B9D5-FA8A68F83EA0}" type="presOf" srcId="{75539330-2D48-4455-8111-16FB76C64801}" destId="{00C0D568-EF6A-42BF-BD46-C83FAF660FB0}" srcOrd="0" destOrd="2" presId="urn:microsoft.com/office/officeart/2005/8/layout/hList1"/>
    <dgm:cxn modelId="{381FDF9E-95FC-49CF-9A14-3B855DC6C358}" type="presOf" srcId="{EAE6F1F0-15EE-4CAA-A88F-C6C3AAFD14E3}" destId="{8F38D5A2-74E3-4032-AEFB-53CE9BFC4998}" srcOrd="0" destOrd="2" presId="urn:microsoft.com/office/officeart/2005/8/layout/hList1"/>
    <dgm:cxn modelId="{7D1AF27A-9D79-418C-8C05-0F34F22B48FB}" srcId="{486E19C3-5BDC-4E58-8DDF-B3C032E55DF6}" destId="{2F508A04-8677-4347-BF7C-0577A07F7CC7}" srcOrd="2" destOrd="0" parTransId="{015A131C-7ED1-41D0-B9E2-6B1E395ECF1D}" sibTransId="{6DAC0392-5EC9-45EB-9EE2-6BEDD6D7DF96}"/>
    <dgm:cxn modelId="{8FBE2BFB-8A6E-4AC0-98FD-C747C121333D}" srcId="{486E19C3-5BDC-4E58-8DDF-B3C032E55DF6}" destId="{9FF38FA5-6044-4EFA-9795-4037B67A373A}" srcOrd="0" destOrd="0" parTransId="{451108DC-35F4-4F69-AA18-AE8E6C914960}" sibTransId="{A83EEEF5-272F-4802-A6DE-EFF9B42C2A9A}"/>
    <dgm:cxn modelId="{ACA60AE8-A08B-47A3-9DBE-5B6899A6B87F}" type="presOf" srcId="{2902CD44-1378-4019-97AB-535281DAA74E}" destId="{8F38D5A2-74E3-4032-AEFB-53CE9BFC4998}" srcOrd="0" destOrd="1" presId="urn:microsoft.com/office/officeart/2005/8/layout/hList1"/>
    <dgm:cxn modelId="{EB589C70-56C9-46BB-B64F-13133421E23D}" type="presOf" srcId="{697191D3-677A-44BD-AD2F-6E13CAAE3344}" destId="{1F8939AD-B973-468E-805C-597D6D82583E}" srcOrd="0" destOrd="2" presId="urn:microsoft.com/office/officeart/2005/8/layout/hList1"/>
    <dgm:cxn modelId="{FEB3D967-5D4E-4A9C-9EB0-DE68E7ED0602}" srcId="{88C01D27-9EF4-4A97-AC2E-F0C5522DE4B3}" destId="{39AEF7EC-143C-4B05-A713-728E58BA8E5A}" srcOrd="0" destOrd="0" parTransId="{B45AD15D-8C55-4133-A868-EED2BA2C5062}" sibTransId="{B137C458-96A7-4716-B906-30AF15534E40}"/>
    <dgm:cxn modelId="{317BF3CF-B7A5-40E3-9C82-AB579425E13D}" srcId="{2F508A04-8677-4347-BF7C-0577A07F7CC7}" destId="{554EF0C5-0B07-463C-90CF-7D8DBAADBD1D}" srcOrd="0" destOrd="0" parTransId="{64664892-7F1F-4C18-BAFA-277872F981CC}" sibTransId="{617E4DE9-C2ED-43E5-A972-C4425A52AB7E}"/>
    <dgm:cxn modelId="{383D7BF1-4BBC-4AFD-A037-7E92099937DB}" srcId="{2F508A04-8677-4347-BF7C-0577A07F7CC7}" destId="{0131F5E4-2288-4576-9F4A-A17CCFF8D58E}" srcOrd="1" destOrd="0" parTransId="{98BE5EEF-D94F-4BF1-AE88-88D2639A9F6B}" sibTransId="{2E910835-BB7F-479D-AC57-9AEF493EC6F6}"/>
    <dgm:cxn modelId="{7668C767-FEC3-4EEE-B16D-BEC35B41BF01}" srcId="{486E19C3-5BDC-4E58-8DDF-B3C032E55DF6}" destId="{3ACDEB6E-77ED-4BB5-9D34-4B5C2FC84B53}" srcOrd="3" destOrd="0" parTransId="{78999BC8-2FE0-4311-BA57-831298A11330}" sibTransId="{F10716E6-58DB-4D0B-ACCA-B225F9A4245A}"/>
    <dgm:cxn modelId="{8001152E-5240-4E2E-9C33-B1D54F2765A5}" type="presOf" srcId="{88C01D27-9EF4-4A97-AC2E-F0C5522DE4B3}" destId="{C3BED5E2-F579-4188-82F9-0B30A6189E05}" srcOrd="0" destOrd="0" presId="urn:microsoft.com/office/officeart/2005/8/layout/hList1"/>
    <dgm:cxn modelId="{4130551A-BBA8-41A5-A53A-182A0BA44532}" srcId="{9FF38FA5-6044-4EFA-9795-4037B67A373A}" destId="{A58E2010-41A4-444E-9789-958CFF250E2E}" srcOrd="2" destOrd="0" parTransId="{D1961F47-25A2-46F9-8789-C9AFD2599510}" sibTransId="{C7D1B760-2375-4DCC-80E0-412AABF68210}"/>
    <dgm:cxn modelId="{5128C27C-2F55-4BB6-B1D8-0932FE20A3CD}" type="presOf" srcId="{554EF0C5-0B07-463C-90CF-7D8DBAADBD1D}" destId="{1F8939AD-B973-468E-805C-597D6D82583E}" srcOrd="0" destOrd="0" presId="urn:microsoft.com/office/officeart/2005/8/layout/hList1"/>
    <dgm:cxn modelId="{1BFB6249-4E67-490A-A9C8-987D618E6871}" srcId="{3ACDEB6E-77ED-4BB5-9D34-4B5C2FC84B53}" destId="{EAE6F1F0-15EE-4CAA-A88F-C6C3AAFD14E3}" srcOrd="2" destOrd="0" parTransId="{15AF96DF-C8B4-4596-9FF3-FC0676ABCC11}" sibTransId="{F7A45425-5BBF-4A4A-8E73-FB5B36833DB2}"/>
    <dgm:cxn modelId="{5DD36096-AD9A-4E74-9683-5F94ED376F72}" type="presOf" srcId="{5BCC9C4F-2950-473C-8A96-63EF5394A49C}" destId="{1C3E9E30-8E21-4D12-9629-500918F72E24}" srcOrd="0" destOrd="0" presId="urn:microsoft.com/office/officeart/2005/8/layout/hList1"/>
    <dgm:cxn modelId="{8E8D0AAB-83E1-4D6B-B7F4-0C3141BB3629}" type="presOf" srcId="{3ACDEB6E-77ED-4BB5-9D34-4B5C2FC84B53}" destId="{EA91A9DB-7855-439D-AEEF-F84BCF68CE0A}" srcOrd="0" destOrd="0" presId="urn:microsoft.com/office/officeart/2005/8/layout/hList1"/>
    <dgm:cxn modelId="{1C8D1FE7-A57A-48EC-B107-3CAB1B14B374}" type="presOf" srcId="{39AEF7EC-143C-4B05-A713-728E58BA8E5A}" destId="{A9ECD32C-19E3-44A2-A72A-A60780E5B019}" srcOrd="0" destOrd="0" presId="urn:microsoft.com/office/officeart/2005/8/layout/hList1"/>
    <dgm:cxn modelId="{2681AB48-6608-4131-9F60-47C0B7CDB896}" type="presOf" srcId="{486E19C3-5BDC-4E58-8DDF-B3C032E55DF6}" destId="{C4DC30FD-1E23-4062-989B-EECA220D2665}" srcOrd="0" destOrd="0" presId="urn:microsoft.com/office/officeart/2005/8/layout/hList1"/>
    <dgm:cxn modelId="{0F32D53C-9041-4F4A-B78E-3120E4F17A6C}" type="presOf" srcId="{A58E2010-41A4-444E-9789-958CFF250E2E}" destId="{11D93E7F-B88C-4963-A867-8FE869195A89}" srcOrd="0" destOrd="2" presId="urn:microsoft.com/office/officeart/2005/8/layout/hList1"/>
    <dgm:cxn modelId="{837251CE-9E43-4306-B5AA-57F917829B4D}" srcId="{486E19C3-5BDC-4E58-8DDF-B3C032E55DF6}" destId="{5BCC9C4F-2950-473C-8A96-63EF5394A49C}" srcOrd="4" destOrd="0" parTransId="{DE7F6B1C-8758-47EA-A0A0-CEA5830E4D5F}" sibTransId="{0B79A040-E737-4831-9862-0F88C301AA8C}"/>
    <dgm:cxn modelId="{C6A86FCA-1D8F-4023-B3F8-ABA1C980D376}" type="presOf" srcId="{DFED06D8-90DD-477E-8AE4-674F75B8EACB}" destId="{8C25AFAA-F5A5-41E8-85F2-FE8E87AE0ACE}" srcOrd="0" destOrd="0" presId="urn:microsoft.com/office/officeart/2005/8/layout/hList1"/>
    <dgm:cxn modelId="{D84B35D6-FE04-4B9F-BC82-C7AFB236117E}" type="presOf" srcId="{00C4584C-C832-4CFC-9530-E435D8BC6E8E}" destId="{19B0895F-536B-4DA4-95DC-75930FAD8E58}" srcOrd="0" destOrd="2" presId="urn:microsoft.com/office/officeart/2005/8/layout/hList1"/>
    <dgm:cxn modelId="{4866D8CE-9366-40D4-9A44-113356BF6348}" srcId="{3ACDEB6E-77ED-4BB5-9D34-4B5C2FC84B53}" destId="{0C5E859D-FC12-4249-A09B-C1CE004912D7}" srcOrd="0" destOrd="0" parTransId="{6E65AF94-E223-4F8B-A996-40D69C5CA868}" sibTransId="{A7D7031A-8BC5-4B34-8796-A723400BD450}"/>
    <dgm:cxn modelId="{2AD40DC4-7B6C-4B20-AC1F-DB319DA30567}" type="presOf" srcId="{AF74A177-3168-48C3-AAC5-F2A3E02E1F79}" destId="{19B0895F-536B-4DA4-95DC-75930FAD8E58}" srcOrd="0" destOrd="0" presId="urn:microsoft.com/office/officeart/2005/8/layout/hList1"/>
    <dgm:cxn modelId="{7708D8C8-5CF2-48BF-AD19-8417395DAFF5}" type="presOf" srcId="{0C5E859D-FC12-4249-A09B-C1CE004912D7}" destId="{8F38D5A2-74E3-4032-AEFB-53CE9BFC4998}" srcOrd="0" destOrd="0" presId="urn:microsoft.com/office/officeart/2005/8/layout/hList1"/>
    <dgm:cxn modelId="{AE5270AA-E2CB-4FD1-A710-0EFA76488663}" srcId="{9FF38FA5-6044-4EFA-9795-4037B67A373A}" destId="{5A2E8613-EF0F-45DC-8D3E-5B5BA1CFF8B8}" srcOrd="1" destOrd="0" parTransId="{3F591324-C9B8-405B-8BA7-D7CAFC8A3002}" sibTransId="{F66952D5-5948-4531-88F8-B36613D5B90B}"/>
    <dgm:cxn modelId="{74ED1035-4E88-4998-BDEB-DBB4B9DD35B7}" srcId="{3ACDEB6E-77ED-4BB5-9D34-4B5C2FC84B53}" destId="{2902CD44-1378-4019-97AB-535281DAA74E}" srcOrd="1" destOrd="0" parTransId="{F22AE8C3-4E05-4069-833F-4E002C58C70F}" sibTransId="{1AF81217-1444-4117-9DC2-10C0546CB954}"/>
    <dgm:cxn modelId="{A31A78AD-6F60-4749-AD11-FD4D6151947B}" type="presOf" srcId="{8FE7E66F-30EE-4849-A412-0D31F52F6FFA}" destId="{A9ECD32C-19E3-44A2-A72A-A60780E5B019}" srcOrd="0" destOrd="1" presId="urn:microsoft.com/office/officeart/2005/8/layout/hList1"/>
    <dgm:cxn modelId="{DD9A7968-C5D4-4897-91E4-3002EB739440}" srcId="{DFED06D8-90DD-477E-8AE4-674F75B8EACB}" destId="{4E103B97-BCE9-4D21-95BE-7151C5E0AB7E}" srcOrd="0" destOrd="0" parTransId="{9AAA8D7B-67FB-4E85-8484-933ECD8D61A8}" sibTransId="{C450C4FD-BC59-4271-B081-A75C82C938BC}"/>
    <dgm:cxn modelId="{B075A5C3-ED0F-4816-A51A-5BC1564CAADB}" type="presParOf" srcId="{C4DC30FD-1E23-4062-989B-EECA220D2665}" destId="{278AF6B7-A89C-4DC2-B917-457DAF9EB80F}" srcOrd="0" destOrd="0" presId="urn:microsoft.com/office/officeart/2005/8/layout/hList1"/>
    <dgm:cxn modelId="{8A585C0A-0141-47C2-903B-328AB6FA5F65}" type="presParOf" srcId="{278AF6B7-A89C-4DC2-B917-457DAF9EB80F}" destId="{19A57240-F385-41C1-84D9-1986D73D47FD}" srcOrd="0" destOrd="0" presId="urn:microsoft.com/office/officeart/2005/8/layout/hList1"/>
    <dgm:cxn modelId="{EE3972F6-424B-4BDA-9B84-F391C5E36A9C}" type="presParOf" srcId="{278AF6B7-A89C-4DC2-B917-457DAF9EB80F}" destId="{11D93E7F-B88C-4963-A867-8FE869195A89}" srcOrd="1" destOrd="0" presId="urn:microsoft.com/office/officeart/2005/8/layout/hList1"/>
    <dgm:cxn modelId="{350F35EF-F45B-4A21-A274-C0B49B4BC5DA}" type="presParOf" srcId="{C4DC30FD-1E23-4062-989B-EECA220D2665}" destId="{81E8E02C-FB5A-49D9-8CBD-8F3A2EFBB1CA}" srcOrd="1" destOrd="0" presId="urn:microsoft.com/office/officeart/2005/8/layout/hList1"/>
    <dgm:cxn modelId="{E474392D-B6A6-41CC-813F-5C1265612E48}" type="presParOf" srcId="{C4DC30FD-1E23-4062-989B-EECA220D2665}" destId="{60556899-E093-4D76-8052-70024857F298}" srcOrd="2" destOrd="0" presId="urn:microsoft.com/office/officeart/2005/8/layout/hList1"/>
    <dgm:cxn modelId="{F261E622-4B5E-46A6-B773-2911BBF4544E}" type="presParOf" srcId="{60556899-E093-4D76-8052-70024857F298}" destId="{8C25AFAA-F5A5-41E8-85F2-FE8E87AE0ACE}" srcOrd="0" destOrd="0" presId="urn:microsoft.com/office/officeart/2005/8/layout/hList1"/>
    <dgm:cxn modelId="{3582DD8B-B68E-42A5-B788-C4ABCDC0A75F}" type="presParOf" srcId="{60556899-E093-4D76-8052-70024857F298}" destId="{00C0D568-EF6A-42BF-BD46-C83FAF660FB0}" srcOrd="1" destOrd="0" presId="urn:microsoft.com/office/officeart/2005/8/layout/hList1"/>
    <dgm:cxn modelId="{8FC7E483-58E4-415C-9CDC-CAD10C936676}" type="presParOf" srcId="{C4DC30FD-1E23-4062-989B-EECA220D2665}" destId="{A78E8611-55FE-4138-8C44-E8EB5A7EEF19}" srcOrd="3" destOrd="0" presId="urn:microsoft.com/office/officeart/2005/8/layout/hList1"/>
    <dgm:cxn modelId="{19765D9E-4D23-4E53-B5EF-F0B924CFF0B8}" type="presParOf" srcId="{C4DC30FD-1E23-4062-989B-EECA220D2665}" destId="{A4EA6D32-4DBA-4A08-BAFF-0BADB2B57F1C}" srcOrd="4" destOrd="0" presId="urn:microsoft.com/office/officeart/2005/8/layout/hList1"/>
    <dgm:cxn modelId="{F371427D-D0C6-4978-A471-73DF08225E46}" type="presParOf" srcId="{A4EA6D32-4DBA-4A08-BAFF-0BADB2B57F1C}" destId="{DBD6E0FD-7477-4F7C-8597-035B0A7AEE2C}" srcOrd="0" destOrd="0" presId="urn:microsoft.com/office/officeart/2005/8/layout/hList1"/>
    <dgm:cxn modelId="{E773E1D5-4BDB-4951-80F1-809B4989C0FC}" type="presParOf" srcId="{A4EA6D32-4DBA-4A08-BAFF-0BADB2B57F1C}" destId="{1F8939AD-B973-468E-805C-597D6D82583E}" srcOrd="1" destOrd="0" presId="urn:microsoft.com/office/officeart/2005/8/layout/hList1"/>
    <dgm:cxn modelId="{58369395-755F-4353-8213-59E05E4D0BCB}" type="presParOf" srcId="{C4DC30FD-1E23-4062-989B-EECA220D2665}" destId="{E5286BF2-D2FE-427F-95A0-05C5D725347B}" srcOrd="5" destOrd="0" presId="urn:microsoft.com/office/officeart/2005/8/layout/hList1"/>
    <dgm:cxn modelId="{2688AAF4-DC25-4A3E-8D58-2FDB26855464}" type="presParOf" srcId="{C4DC30FD-1E23-4062-989B-EECA220D2665}" destId="{782F1690-184B-4888-999D-6DADFDBFABE9}" srcOrd="6" destOrd="0" presId="urn:microsoft.com/office/officeart/2005/8/layout/hList1"/>
    <dgm:cxn modelId="{E7EA9FB9-94F7-4FEF-9DD5-2EBD9BD91BAE}" type="presParOf" srcId="{782F1690-184B-4888-999D-6DADFDBFABE9}" destId="{EA91A9DB-7855-439D-AEEF-F84BCF68CE0A}" srcOrd="0" destOrd="0" presId="urn:microsoft.com/office/officeart/2005/8/layout/hList1"/>
    <dgm:cxn modelId="{27C8F750-3C9E-488D-91AD-4A6B8771AB56}" type="presParOf" srcId="{782F1690-184B-4888-999D-6DADFDBFABE9}" destId="{8F38D5A2-74E3-4032-AEFB-53CE9BFC4998}" srcOrd="1" destOrd="0" presId="urn:microsoft.com/office/officeart/2005/8/layout/hList1"/>
    <dgm:cxn modelId="{2175F405-34F4-4A41-96F6-A1935774C194}" type="presParOf" srcId="{C4DC30FD-1E23-4062-989B-EECA220D2665}" destId="{A959112F-D326-4BBC-9403-A4446439E527}" srcOrd="7" destOrd="0" presId="urn:microsoft.com/office/officeart/2005/8/layout/hList1"/>
    <dgm:cxn modelId="{E23FE10A-497C-4063-BEE2-1FE9C860403F}" type="presParOf" srcId="{C4DC30FD-1E23-4062-989B-EECA220D2665}" destId="{DDEBBBF3-0995-4832-BE49-5982D0A94B76}" srcOrd="8" destOrd="0" presId="urn:microsoft.com/office/officeart/2005/8/layout/hList1"/>
    <dgm:cxn modelId="{85B11EFB-6EE3-48DC-8285-AE11E648B1A5}" type="presParOf" srcId="{DDEBBBF3-0995-4832-BE49-5982D0A94B76}" destId="{1C3E9E30-8E21-4D12-9629-500918F72E24}" srcOrd="0" destOrd="0" presId="urn:microsoft.com/office/officeart/2005/8/layout/hList1"/>
    <dgm:cxn modelId="{D7B8C016-D43A-4DC1-A96C-934D87DC7540}" type="presParOf" srcId="{DDEBBBF3-0995-4832-BE49-5982D0A94B76}" destId="{19B0895F-536B-4DA4-95DC-75930FAD8E58}" srcOrd="1" destOrd="0" presId="urn:microsoft.com/office/officeart/2005/8/layout/hList1"/>
    <dgm:cxn modelId="{2CF9964C-4A25-4FD7-AA63-9D595200D902}" type="presParOf" srcId="{C4DC30FD-1E23-4062-989B-EECA220D2665}" destId="{12CAEEE4-998C-4DAC-A06D-CC5118FC4576}" srcOrd="9" destOrd="0" presId="urn:microsoft.com/office/officeart/2005/8/layout/hList1"/>
    <dgm:cxn modelId="{2ABDD0F5-C0C3-400E-916F-CE193871BE8E}" type="presParOf" srcId="{C4DC30FD-1E23-4062-989B-EECA220D2665}" destId="{CE1383F1-F157-4DE9-8AE0-A51038D04621}" srcOrd="10" destOrd="0" presId="urn:microsoft.com/office/officeart/2005/8/layout/hList1"/>
    <dgm:cxn modelId="{D61ECFCC-2367-4719-BC2F-AED940C296BC}" type="presParOf" srcId="{CE1383F1-F157-4DE9-8AE0-A51038D04621}" destId="{C3BED5E2-F579-4188-82F9-0B30A6189E05}" srcOrd="0" destOrd="0" presId="urn:microsoft.com/office/officeart/2005/8/layout/hList1"/>
    <dgm:cxn modelId="{4FA0DC2B-47B4-49A9-AC37-5CCDFF7E6C0E}" type="presParOf" srcId="{CE1383F1-F157-4DE9-8AE0-A51038D04621}" destId="{A9ECD32C-19E3-44A2-A72A-A60780E5B019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641F1C-6254-47B7-8246-9157FF2B338E}" type="doc">
      <dgm:prSet loTypeId="urn:microsoft.com/office/officeart/2005/8/layout/pyramid1" loCatId="pyramid" qsTypeId="urn:microsoft.com/office/officeart/2005/8/quickstyle/simple1" qsCatId="simple" csTypeId="urn:microsoft.com/office/officeart/2005/8/colors/accent1_5" csCatId="accent1" phldr="1"/>
      <dgm:spPr/>
    </dgm:pt>
    <dgm:pt modelId="{DCAEE431-FDA8-4646-AF38-64CBE4213DD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0AB035-95B9-4E50-9E66-1337FF053D3E}" type="parTrans" cxnId="{EF33B003-28C0-4561-A8AD-B2ABA4E99D0A}">
      <dgm:prSet/>
      <dgm:spPr/>
      <dgm:t>
        <a:bodyPr/>
        <a:lstStyle/>
        <a:p>
          <a:endParaRPr lang="ru-RU"/>
        </a:p>
      </dgm:t>
    </dgm:pt>
    <dgm:pt modelId="{F314C963-4F31-456D-A890-3C43DDE198FB}" type="sibTrans" cxnId="{EF33B003-28C0-4561-A8AD-B2ABA4E99D0A}">
      <dgm:prSet/>
      <dgm:spPr/>
      <dgm:t>
        <a:bodyPr/>
        <a:lstStyle/>
        <a:p>
          <a:endParaRPr lang="ru-RU"/>
        </a:p>
      </dgm:t>
    </dgm:pt>
    <dgm:pt modelId="{EE157DB2-B3E4-4E0E-991D-D3F033E15F7D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1D612A-A5CB-4B9A-AD38-4DD091D39585}" type="parTrans" cxnId="{55BC1ED6-BEBB-4E04-830A-CD8D6F5127BB}">
      <dgm:prSet/>
      <dgm:spPr/>
      <dgm:t>
        <a:bodyPr/>
        <a:lstStyle/>
        <a:p>
          <a:endParaRPr lang="ru-RU"/>
        </a:p>
      </dgm:t>
    </dgm:pt>
    <dgm:pt modelId="{C6B44047-A6DF-468A-B636-39506ABCCCA5}" type="sibTrans" cxnId="{55BC1ED6-BEBB-4E04-830A-CD8D6F5127BB}">
      <dgm:prSet/>
      <dgm:spPr/>
      <dgm:t>
        <a:bodyPr/>
        <a:lstStyle/>
        <a:p>
          <a:endParaRPr lang="ru-RU"/>
        </a:p>
      </dgm:t>
    </dgm:pt>
    <dgm:pt modelId="{2680A44D-ECEB-4E00-8581-44984BD19E35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D392A5-69D1-4EDA-8986-329125F42CC7}" type="parTrans" cxnId="{C01D0D66-10D8-4A99-BFF2-DC9E3F372E85}">
      <dgm:prSet/>
      <dgm:spPr/>
      <dgm:t>
        <a:bodyPr/>
        <a:lstStyle/>
        <a:p>
          <a:endParaRPr lang="ru-RU"/>
        </a:p>
      </dgm:t>
    </dgm:pt>
    <dgm:pt modelId="{CAB431D2-1B8D-4622-92EE-3B74A0DEF8E6}" type="sibTrans" cxnId="{C01D0D66-10D8-4A99-BFF2-DC9E3F372E85}">
      <dgm:prSet/>
      <dgm:spPr/>
      <dgm:t>
        <a:bodyPr/>
        <a:lstStyle/>
        <a:p>
          <a:endParaRPr lang="ru-RU"/>
        </a:p>
      </dgm:t>
    </dgm:pt>
    <dgm:pt modelId="{D3C31AD5-93C1-4707-9E65-5102624CEF49}" type="pres">
      <dgm:prSet presAssocID="{8E641F1C-6254-47B7-8246-9157FF2B338E}" presName="Name0" presStyleCnt="0">
        <dgm:presLayoutVars>
          <dgm:dir/>
          <dgm:animLvl val="lvl"/>
          <dgm:resizeHandles val="exact"/>
        </dgm:presLayoutVars>
      </dgm:prSet>
      <dgm:spPr/>
    </dgm:pt>
    <dgm:pt modelId="{D5E3A617-DE5A-4A62-A0E7-9146B9EE218D}" type="pres">
      <dgm:prSet presAssocID="{DCAEE431-FDA8-4646-AF38-64CBE4213DD7}" presName="Name8" presStyleCnt="0"/>
      <dgm:spPr/>
    </dgm:pt>
    <dgm:pt modelId="{E5CC635A-8C07-4164-B360-A907164C42E5}" type="pres">
      <dgm:prSet presAssocID="{DCAEE431-FDA8-4646-AF38-64CBE4213DD7}" presName="level" presStyleLbl="node1" presStyleIdx="0" presStyleCnt="3" custLinFactNeighborX="3195" custLinFactNeighborY="99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88AA7-23DE-4F52-BBD1-B125E8A38679}" type="pres">
      <dgm:prSet presAssocID="{DCAEE431-FDA8-4646-AF38-64CBE4213DD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C065F-39B5-4B10-AD6E-0D954180DAE6}" type="pres">
      <dgm:prSet presAssocID="{EE157DB2-B3E4-4E0E-991D-D3F033E15F7D}" presName="Name8" presStyleCnt="0"/>
      <dgm:spPr/>
    </dgm:pt>
    <dgm:pt modelId="{A0599629-476C-4F4C-9A9E-7DD3A0CC17F8}" type="pres">
      <dgm:prSet presAssocID="{EE157DB2-B3E4-4E0E-991D-D3F033E15F7D}" presName="level" presStyleLbl="node1" presStyleIdx="1" presStyleCnt="3" custScaleY="49984" custLinFactNeighborX="-58" custLinFactNeighborY="108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CC1CB-5148-4039-A919-0AEF93CFA3DE}" type="pres">
      <dgm:prSet presAssocID="{EE157DB2-B3E4-4E0E-991D-D3F033E15F7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BF89C-0814-4F1D-8A79-AC26D2673397}" type="pres">
      <dgm:prSet presAssocID="{2680A44D-ECEB-4E00-8581-44984BD19E35}" presName="Name8" presStyleCnt="0"/>
      <dgm:spPr/>
    </dgm:pt>
    <dgm:pt modelId="{94E02A87-719F-4717-9273-67D62779AC11}" type="pres">
      <dgm:prSet presAssocID="{2680A44D-ECEB-4E00-8581-44984BD19E35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CA887-29A6-44B6-BFC3-3F0DBB9ED01E}" type="pres">
      <dgm:prSet presAssocID="{2680A44D-ECEB-4E00-8581-44984BD19E3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596A29-324D-45E6-A668-55112C646664}" type="presOf" srcId="{DCAEE431-FDA8-4646-AF38-64CBE4213DD7}" destId="{E5CC635A-8C07-4164-B360-A907164C42E5}" srcOrd="0" destOrd="0" presId="urn:microsoft.com/office/officeart/2005/8/layout/pyramid1"/>
    <dgm:cxn modelId="{625EE11E-9C42-469F-A1C6-82838557E8B9}" type="presOf" srcId="{2680A44D-ECEB-4E00-8581-44984BD19E35}" destId="{94E02A87-719F-4717-9273-67D62779AC11}" srcOrd="0" destOrd="0" presId="urn:microsoft.com/office/officeart/2005/8/layout/pyramid1"/>
    <dgm:cxn modelId="{55BC1ED6-BEBB-4E04-830A-CD8D6F5127BB}" srcId="{8E641F1C-6254-47B7-8246-9157FF2B338E}" destId="{EE157DB2-B3E4-4E0E-991D-D3F033E15F7D}" srcOrd="1" destOrd="0" parTransId="{441D612A-A5CB-4B9A-AD38-4DD091D39585}" sibTransId="{C6B44047-A6DF-468A-B636-39506ABCCCA5}"/>
    <dgm:cxn modelId="{BEE2C663-29B1-426B-A547-ED84E8987DB3}" type="presOf" srcId="{8E641F1C-6254-47B7-8246-9157FF2B338E}" destId="{D3C31AD5-93C1-4707-9E65-5102624CEF49}" srcOrd="0" destOrd="0" presId="urn:microsoft.com/office/officeart/2005/8/layout/pyramid1"/>
    <dgm:cxn modelId="{EF33B003-28C0-4561-A8AD-B2ABA4E99D0A}" srcId="{8E641F1C-6254-47B7-8246-9157FF2B338E}" destId="{DCAEE431-FDA8-4646-AF38-64CBE4213DD7}" srcOrd="0" destOrd="0" parTransId="{000AB035-95B9-4E50-9E66-1337FF053D3E}" sibTransId="{F314C963-4F31-456D-A890-3C43DDE198FB}"/>
    <dgm:cxn modelId="{75F67682-B120-4D27-B632-6A8290980497}" type="presOf" srcId="{EE157DB2-B3E4-4E0E-991D-D3F033E15F7D}" destId="{A0599629-476C-4F4C-9A9E-7DD3A0CC17F8}" srcOrd="0" destOrd="0" presId="urn:microsoft.com/office/officeart/2005/8/layout/pyramid1"/>
    <dgm:cxn modelId="{22ACC3D2-0352-460C-8DA0-067EE11F990E}" type="presOf" srcId="{DCAEE431-FDA8-4646-AF38-64CBE4213DD7}" destId="{3EB88AA7-23DE-4F52-BBD1-B125E8A38679}" srcOrd="1" destOrd="0" presId="urn:microsoft.com/office/officeart/2005/8/layout/pyramid1"/>
    <dgm:cxn modelId="{C0D3532F-8FE6-4165-A106-841F5760D8A2}" type="presOf" srcId="{EE157DB2-B3E4-4E0E-991D-D3F033E15F7D}" destId="{B10CC1CB-5148-4039-A919-0AEF93CFA3DE}" srcOrd="1" destOrd="0" presId="urn:microsoft.com/office/officeart/2005/8/layout/pyramid1"/>
    <dgm:cxn modelId="{C01D0D66-10D8-4A99-BFF2-DC9E3F372E85}" srcId="{8E641F1C-6254-47B7-8246-9157FF2B338E}" destId="{2680A44D-ECEB-4E00-8581-44984BD19E35}" srcOrd="2" destOrd="0" parTransId="{ABD392A5-69D1-4EDA-8986-329125F42CC7}" sibTransId="{CAB431D2-1B8D-4622-92EE-3B74A0DEF8E6}"/>
    <dgm:cxn modelId="{E2B38C35-F11C-4EC2-8374-0B733B6C4BD9}" type="presOf" srcId="{2680A44D-ECEB-4E00-8581-44984BD19E35}" destId="{78CCA887-29A6-44B6-BFC3-3F0DBB9ED01E}" srcOrd="1" destOrd="0" presId="urn:microsoft.com/office/officeart/2005/8/layout/pyramid1"/>
    <dgm:cxn modelId="{B2B52686-FACE-4505-ADB2-8E639FF0E8DF}" type="presParOf" srcId="{D3C31AD5-93C1-4707-9E65-5102624CEF49}" destId="{D5E3A617-DE5A-4A62-A0E7-9146B9EE218D}" srcOrd="0" destOrd="0" presId="urn:microsoft.com/office/officeart/2005/8/layout/pyramid1"/>
    <dgm:cxn modelId="{E2206036-ECB3-4618-9466-0C21BE95B9D1}" type="presParOf" srcId="{D5E3A617-DE5A-4A62-A0E7-9146B9EE218D}" destId="{E5CC635A-8C07-4164-B360-A907164C42E5}" srcOrd="0" destOrd="0" presId="urn:microsoft.com/office/officeart/2005/8/layout/pyramid1"/>
    <dgm:cxn modelId="{73289E1C-7912-4292-B0DA-72D5A40ADEFF}" type="presParOf" srcId="{D5E3A617-DE5A-4A62-A0E7-9146B9EE218D}" destId="{3EB88AA7-23DE-4F52-BBD1-B125E8A38679}" srcOrd="1" destOrd="0" presId="urn:microsoft.com/office/officeart/2005/8/layout/pyramid1"/>
    <dgm:cxn modelId="{31E02FDC-DA8F-4BF0-A1E6-29F8B2A3CDAC}" type="presParOf" srcId="{D3C31AD5-93C1-4707-9E65-5102624CEF49}" destId="{FCCC065F-39B5-4B10-AD6E-0D954180DAE6}" srcOrd="1" destOrd="0" presId="urn:microsoft.com/office/officeart/2005/8/layout/pyramid1"/>
    <dgm:cxn modelId="{ABA0113B-4B1E-4AF1-9988-0817CDFA72C5}" type="presParOf" srcId="{FCCC065F-39B5-4B10-AD6E-0D954180DAE6}" destId="{A0599629-476C-4F4C-9A9E-7DD3A0CC17F8}" srcOrd="0" destOrd="0" presId="urn:microsoft.com/office/officeart/2005/8/layout/pyramid1"/>
    <dgm:cxn modelId="{4678AFD8-0794-4FC3-8021-8DFE91233EC5}" type="presParOf" srcId="{FCCC065F-39B5-4B10-AD6E-0D954180DAE6}" destId="{B10CC1CB-5148-4039-A919-0AEF93CFA3DE}" srcOrd="1" destOrd="0" presId="urn:microsoft.com/office/officeart/2005/8/layout/pyramid1"/>
    <dgm:cxn modelId="{37D34A14-8B47-481B-B86F-DD8FFE513943}" type="presParOf" srcId="{D3C31AD5-93C1-4707-9E65-5102624CEF49}" destId="{145BF89C-0814-4F1D-8A79-AC26D2673397}" srcOrd="2" destOrd="0" presId="urn:microsoft.com/office/officeart/2005/8/layout/pyramid1"/>
    <dgm:cxn modelId="{706F8269-AB28-4634-B339-7A1F206CD104}" type="presParOf" srcId="{145BF89C-0814-4F1D-8A79-AC26D2673397}" destId="{94E02A87-719F-4717-9273-67D62779AC11}" srcOrd="0" destOrd="0" presId="urn:microsoft.com/office/officeart/2005/8/layout/pyramid1"/>
    <dgm:cxn modelId="{674C3CC8-5F52-48B4-B112-A87127DAC378}" type="presParOf" srcId="{145BF89C-0814-4F1D-8A79-AC26D2673397}" destId="{78CCA887-29A6-44B6-BFC3-3F0DBB9ED01E}" srcOrd="1" destOrd="0" presId="urn:microsoft.com/office/officeart/2005/8/layout/pyramid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57240-F385-41C1-84D9-1986D73D47FD}">
      <dsp:nvSpPr>
        <dsp:cNvPr id="0" name=""/>
        <dsp:cNvSpPr/>
      </dsp:nvSpPr>
      <dsp:spPr>
        <a:xfrm>
          <a:off x="3606" y="44648"/>
          <a:ext cx="1349599" cy="539839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Делопроизводитель</a:t>
          </a:r>
          <a:r>
            <a:rPr lang="ru-RU" sz="800" kern="1200" baseline="0" dirty="0"/>
            <a:t> </a:t>
          </a:r>
          <a:endParaRPr lang="ru-RU" sz="800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6" y="44648"/>
        <a:ext cx="1349599" cy="539839"/>
      </dsp:txXfrm>
    </dsp:sp>
    <dsp:sp modelId="{11D93E7F-B88C-4963-A867-8FE869195A89}">
      <dsp:nvSpPr>
        <dsp:cNvPr id="0" name=""/>
        <dsp:cNvSpPr/>
      </dsp:nvSpPr>
      <dsp:spPr>
        <a:xfrm>
          <a:off x="3606" y="605408"/>
          <a:ext cx="1349599" cy="958253"/>
        </a:xfrm>
        <a:prstGeom prst="rect">
          <a:avLst/>
        </a:prstGeom>
        <a:solidFill>
          <a:schemeClr val="lt1"/>
        </a:solidFill>
        <a:ln w="48000" cap="flat" cmpd="thickThin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 кабинета заведующего собирает табеля 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посещаемости воспитанников по 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группам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en-US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60 сек. 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</a:t>
          </a:r>
          <a:r>
            <a:rPr lang="en-US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120 сек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6" y="605408"/>
        <a:ext cx="1349599" cy="958253"/>
      </dsp:txXfrm>
    </dsp:sp>
    <dsp:sp modelId="{8C25AFAA-F5A5-41E8-85F2-FE8E87AE0ACE}">
      <dsp:nvSpPr>
        <dsp:cNvPr id="0" name=""/>
        <dsp:cNvSpPr/>
      </dsp:nvSpPr>
      <dsp:spPr>
        <a:xfrm>
          <a:off x="1561043" y="44648"/>
          <a:ext cx="1349599" cy="539839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Делопроизводитель</a:t>
          </a:r>
          <a:endParaRPr lang="ru-RU" sz="800" b="1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61043" y="44648"/>
        <a:ext cx="1349599" cy="539839"/>
      </dsp:txXfrm>
    </dsp:sp>
    <dsp:sp modelId="{00C0D568-EF6A-42BF-BD46-C83FAF660FB0}">
      <dsp:nvSpPr>
        <dsp:cNvPr id="0" name=""/>
        <dsp:cNvSpPr/>
      </dsp:nvSpPr>
      <dsp:spPr>
        <a:xfrm>
          <a:off x="1561043" y="605408"/>
          <a:ext cx="1349599" cy="958253"/>
        </a:xfrm>
        <a:prstGeom prst="rect">
          <a:avLst/>
        </a:prstGeom>
        <a:solidFill>
          <a:schemeClr val="lt1"/>
        </a:solidFill>
        <a:ln w="48000" cap="flat" cmpd="thickThin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Ожидание табеля </a:t>
          </a:r>
          <a:r>
            <a:rPr lang="ru-RU" sz="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посещаемости младшей группы </a:t>
          </a: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en-US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1620 сек. 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</a:t>
          </a:r>
          <a:r>
            <a:rPr lang="en-US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2100 сек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61043" y="605408"/>
        <a:ext cx="1349599" cy="958253"/>
      </dsp:txXfrm>
    </dsp:sp>
    <dsp:sp modelId="{DBD6E0FD-7477-4F7C-8597-035B0A7AEE2C}">
      <dsp:nvSpPr>
        <dsp:cNvPr id="0" name=""/>
        <dsp:cNvSpPr/>
      </dsp:nvSpPr>
      <dsp:spPr>
        <a:xfrm>
          <a:off x="3118481" y="44648"/>
          <a:ext cx="1349599" cy="539839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Делопроизводитель</a:t>
          </a:r>
          <a:endParaRPr lang="ru-RU" sz="800" b="1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8481" y="44648"/>
        <a:ext cx="1349599" cy="539839"/>
      </dsp:txXfrm>
    </dsp:sp>
    <dsp:sp modelId="{1F8939AD-B973-468E-805C-597D6D82583E}">
      <dsp:nvSpPr>
        <dsp:cNvPr id="0" name=""/>
        <dsp:cNvSpPr/>
      </dsp:nvSpPr>
      <dsp:spPr>
        <a:xfrm>
          <a:off x="3118481" y="605408"/>
          <a:ext cx="1349599" cy="958253"/>
        </a:xfrm>
        <a:prstGeom prst="rect">
          <a:avLst/>
        </a:prstGeom>
        <a:solidFill>
          <a:schemeClr val="lt1"/>
        </a:solidFill>
        <a:ln w="48000" cap="flat" cmpd="thickThin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Идет в среднюю группу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en-US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60 сек. 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</a:t>
          </a:r>
          <a:r>
            <a:rPr lang="en-US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120 сек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8481" y="605408"/>
        <a:ext cx="1349599" cy="958253"/>
      </dsp:txXfrm>
    </dsp:sp>
    <dsp:sp modelId="{EA91A9DB-7855-439D-AEEF-F84BCF68CE0A}">
      <dsp:nvSpPr>
        <dsp:cNvPr id="0" name=""/>
        <dsp:cNvSpPr/>
      </dsp:nvSpPr>
      <dsp:spPr>
        <a:xfrm>
          <a:off x="4675919" y="44648"/>
          <a:ext cx="1349599" cy="539839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Делопроизводитель</a:t>
          </a:r>
          <a:endParaRPr lang="ru-RU" sz="800" b="1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5919" y="44648"/>
        <a:ext cx="1349599" cy="539839"/>
      </dsp:txXfrm>
    </dsp:sp>
    <dsp:sp modelId="{8F38D5A2-74E3-4032-AEFB-53CE9BFC4998}">
      <dsp:nvSpPr>
        <dsp:cNvPr id="0" name=""/>
        <dsp:cNvSpPr/>
      </dsp:nvSpPr>
      <dsp:spPr>
        <a:xfrm>
          <a:off x="4675919" y="605408"/>
          <a:ext cx="1349599" cy="958253"/>
        </a:xfrm>
        <a:prstGeom prst="rect">
          <a:avLst/>
        </a:prstGeom>
        <a:solidFill>
          <a:schemeClr val="lt1"/>
        </a:solidFill>
        <a:ln w="48000" cap="flat" cmpd="thickThin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Ожидание табеля </a:t>
          </a:r>
          <a:r>
            <a:rPr lang="ru-RU" sz="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посещаемости 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средней </a:t>
          </a:r>
          <a:r>
            <a:rPr lang="ru-RU" sz="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группы </a:t>
          </a: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en-US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1620 сек. 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</a:t>
          </a:r>
          <a:r>
            <a:rPr lang="en-US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2100 сек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5919" y="605408"/>
        <a:ext cx="1349599" cy="958253"/>
      </dsp:txXfrm>
    </dsp:sp>
    <dsp:sp modelId="{1C3E9E30-8E21-4D12-9629-500918F72E24}">
      <dsp:nvSpPr>
        <dsp:cNvPr id="0" name=""/>
        <dsp:cNvSpPr/>
      </dsp:nvSpPr>
      <dsp:spPr>
        <a:xfrm>
          <a:off x="6233356" y="44648"/>
          <a:ext cx="1349599" cy="539839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Делопроизводитель</a:t>
          </a:r>
          <a:endParaRPr lang="ru-RU" sz="800" b="1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33356" y="44648"/>
        <a:ext cx="1349599" cy="539839"/>
      </dsp:txXfrm>
    </dsp:sp>
    <dsp:sp modelId="{19B0895F-536B-4DA4-95DC-75930FAD8E58}">
      <dsp:nvSpPr>
        <dsp:cNvPr id="0" name=""/>
        <dsp:cNvSpPr/>
      </dsp:nvSpPr>
      <dsp:spPr>
        <a:xfrm>
          <a:off x="6233356" y="605408"/>
          <a:ext cx="1349599" cy="958253"/>
        </a:xfrm>
        <a:prstGeom prst="rect">
          <a:avLst/>
        </a:prstGeom>
        <a:solidFill>
          <a:schemeClr val="lt1"/>
        </a:solidFill>
        <a:ln w="48000" cap="flat" cmpd="thickThin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Идет в старшую группу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en-US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60 сек. 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</a:t>
          </a:r>
          <a:r>
            <a:rPr lang="en-US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120 сек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33356" y="605408"/>
        <a:ext cx="1349599" cy="958253"/>
      </dsp:txXfrm>
    </dsp:sp>
    <dsp:sp modelId="{C3BED5E2-F579-4188-82F9-0B30A6189E05}">
      <dsp:nvSpPr>
        <dsp:cNvPr id="0" name=""/>
        <dsp:cNvSpPr/>
      </dsp:nvSpPr>
      <dsp:spPr>
        <a:xfrm>
          <a:off x="7790794" y="44648"/>
          <a:ext cx="1349599" cy="539839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Делопроизводитель</a:t>
          </a:r>
        </a:p>
      </dsp:txBody>
      <dsp:txXfrm>
        <a:off x="7790794" y="44648"/>
        <a:ext cx="1349599" cy="539839"/>
      </dsp:txXfrm>
    </dsp:sp>
    <dsp:sp modelId="{A9ECD32C-19E3-44A2-A72A-A60780E5B019}">
      <dsp:nvSpPr>
        <dsp:cNvPr id="0" name=""/>
        <dsp:cNvSpPr/>
      </dsp:nvSpPr>
      <dsp:spPr>
        <a:xfrm>
          <a:off x="7790794" y="605408"/>
          <a:ext cx="1349599" cy="958253"/>
        </a:xfrm>
        <a:prstGeom prst="rect">
          <a:avLst/>
        </a:prstGeom>
        <a:solidFill>
          <a:schemeClr val="lt1"/>
        </a:solidFill>
        <a:ln w="48000" cap="flat" cmpd="thickThin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Ожидание табеля посещаемости старшей группы 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бумажном варианте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en-US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1620 сек. 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</a:t>
          </a:r>
          <a:r>
            <a:rPr lang="en-US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2100 сек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90794" y="605408"/>
        <a:ext cx="1349599" cy="958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57240-F385-41C1-84D9-1986D73D47FD}">
      <dsp:nvSpPr>
        <dsp:cNvPr id="0" name=""/>
        <dsp:cNvSpPr/>
      </dsp:nvSpPr>
      <dsp:spPr>
        <a:xfrm>
          <a:off x="3606" y="157480"/>
          <a:ext cx="1349599" cy="23563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Делопроизводитель</a:t>
          </a:r>
          <a:r>
            <a:rPr lang="ru-RU" sz="1000" kern="1200" baseline="0" dirty="0"/>
            <a:t> </a:t>
          </a:r>
          <a:endParaRPr lang="ru-RU" sz="1000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6" y="157480"/>
        <a:ext cx="1349599" cy="235636"/>
      </dsp:txXfrm>
    </dsp:sp>
    <dsp:sp modelId="{11D93E7F-B88C-4963-A867-8FE869195A89}">
      <dsp:nvSpPr>
        <dsp:cNvPr id="0" name=""/>
        <dsp:cNvSpPr/>
      </dsp:nvSpPr>
      <dsp:spPr>
        <a:xfrm>
          <a:off x="3606" y="432264"/>
          <a:ext cx="1349599" cy="1018566"/>
        </a:xfrm>
        <a:prstGeom prst="rect">
          <a:avLst/>
        </a:prstGeom>
        <a:solidFill>
          <a:schemeClr val="lt1"/>
        </a:solidFill>
        <a:ln w="48000" cap="flat" cmpd="thickThin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Идет в медицинский кабинет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en-US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60 сек. 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</a:t>
          </a:r>
          <a:r>
            <a:rPr lang="en-US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120 сек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6" y="432264"/>
        <a:ext cx="1349599" cy="1018566"/>
      </dsp:txXfrm>
    </dsp:sp>
    <dsp:sp modelId="{8C25AFAA-F5A5-41E8-85F2-FE8E87AE0ACE}">
      <dsp:nvSpPr>
        <dsp:cNvPr id="0" name=""/>
        <dsp:cNvSpPr/>
      </dsp:nvSpPr>
      <dsp:spPr>
        <a:xfrm>
          <a:off x="1561043" y="157480"/>
          <a:ext cx="1349599" cy="23563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Медсестра</a:t>
          </a:r>
          <a:endParaRPr lang="ru-RU" sz="900" b="1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61043" y="157480"/>
        <a:ext cx="1349599" cy="235636"/>
      </dsp:txXfrm>
    </dsp:sp>
    <dsp:sp modelId="{00C0D568-EF6A-42BF-BD46-C83FAF660FB0}">
      <dsp:nvSpPr>
        <dsp:cNvPr id="0" name=""/>
        <dsp:cNvSpPr/>
      </dsp:nvSpPr>
      <dsp:spPr>
        <a:xfrm>
          <a:off x="1561043" y="432264"/>
          <a:ext cx="1349599" cy="1018566"/>
        </a:xfrm>
        <a:prstGeom prst="rect">
          <a:avLst/>
        </a:prstGeom>
        <a:solidFill>
          <a:schemeClr val="lt1"/>
        </a:solidFill>
        <a:ln w="48000" cap="flat" cmpd="thickThin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Сверка данных с табелями посещаемости воспитателей на бумажном носителе. Подсчет болевших воспитанников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en-US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1620 сек. 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</a:t>
          </a:r>
          <a:r>
            <a:rPr lang="en-US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2100 сек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61043" y="432264"/>
        <a:ext cx="1349599" cy="1018566"/>
      </dsp:txXfrm>
    </dsp:sp>
    <dsp:sp modelId="{DBD6E0FD-7477-4F7C-8597-035B0A7AEE2C}">
      <dsp:nvSpPr>
        <dsp:cNvPr id="0" name=""/>
        <dsp:cNvSpPr/>
      </dsp:nvSpPr>
      <dsp:spPr>
        <a:xfrm>
          <a:off x="3118481" y="157480"/>
          <a:ext cx="1349599" cy="23563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Медсестра</a:t>
          </a:r>
          <a:endParaRPr lang="ru-RU" sz="900" b="1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8481" y="157480"/>
        <a:ext cx="1349599" cy="235636"/>
      </dsp:txXfrm>
    </dsp:sp>
    <dsp:sp modelId="{1F8939AD-B973-468E-805C-597D6D82583E}">
      <dsp:nvSpPr>
        <dsp:cNvPr id="0" name=""/>
        <dsp:cNvSpPr/>
      </dsp:nvSpPr>
      <dsp:spPr>
        <a:xfrm>
          <a:off x="3118481" y="432264"/>
          <a:ext cx="1349599" cy="1018566"/>
        </a:xfrm>
        <a:prstGeom prst="rect">
          <a:avLst/>
        </a:prstGeom>
        <a:solidFill>
          <a:schemeClr val="lt1"/>
        </a:solidFill>
        <a:ln w="48000" cap="flat" cmpd="thickThin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Сверка всех данных. Формирование  общей сводной 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данных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en-US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1800 сек. 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</a:t>
          </a:r>
          <a:r>
            <a:rPr lang="en-US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2400 сек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8481" y="432264"/>
        <a:ext cx="1349599" cy="1018566"/>
      </dsp:txXfrm>
    </dsp:sp>
    <dsp:sp modelId="{EA91A9DB-7855-439D-AEEF-F84BCF68CE0A}">
      <dsp:nvSpPr>
        <dsp:cNvPr id="0" name=""/>
        <dsp:cNvSpPr/>
      </dsp:nvSpPr>
      <dsp:spPr>
        <a:xfrm>
          <a:off x="4675919" y="157480"/>
          <a:ext cx="1349599" cy="23563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Делопроизводитель</a:t>
          </a:r>
          <a:endParaRPr lang="ru-RU" sz="900" b="1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5919" y="157480"/>
        <a:ext cx="1349599" cy="235636"/>
      </dsp:txXfrm>
    </dsp:sp>
    <dsp:sp modelId="{8F38D5A2-74E3-4032-AEFB-53CE9BFC4998}">
      <dsp:nvSpPr>
        <dsp:cNvPr id="0" name=""/>
        <dsp:cNvSpPr/>
      </dsp:nvSpPr>
      <dsp:spPr>
        <a:xfrm>
          <a:off x="4675919" y="432264"/>
          <a:ext cx="1349599" cy="1018566"/>
        </a:xfrm>
        <a:prstGeom prst="rect">
          <a:avLst/>
        </a:prstGeom>
        <a:solidFill>
          <a:schemeClr val="lt1"/>
        </a:solidFill>
        <a:ln w="48000" cap="flat" cmpd="thickThin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Возвращение в кабинет заведующего 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en-US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60 сек. 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</a:t>
          </a:r>
          <a:r>
            <a:rPr lang="en-US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120 сек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5919" y="432264"/>
        <a:ext cx="1349599" cy="1018566"/>
      </dsp:txXfrm>
    </dsp:sp>
    <dsp:sp modelId="{1C3E9E30-8E21-4D12-9629-500918F72E24}">
      <dsp:nvSpPr>
        <dsp:cNvPr id="0" name=""/>
        <dsp:cNvSpPr/>
      </dsp:nvSpPr>
      <dsp:spPr>
        <a:xfrm>
          <a:off x="6233356" y="157480"/>
          <a:ext cx="1349599" cy="23563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Делопроизводитель</a:t>
          </a:r>
          <a:endParaRPr lang="ru-RU" sz="900" b="1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33356" y="157480"/>
        <a:ext cx="1349599" cy="235636"/>
      </dsp:txXfrm>
    </dsp:sp>
    <dsp:sp modelId="{19B0895F-536B-4DA4-95DC-75930FAD8E58}">
      <dsp:nvSpPr>
        <dsp:cNvPr id="0" name=""/>
        <dsp:cNvSpPr/>
      </dsp:nvSpPr>
      <dsp:spPr>
        <a:xfrm>
          <a:off x="6233356" y="432264"/>
          <a:ext cx="1349599" cy="1018566"/>
        </a:xfrm>
        <a:prstGeom prst="rect">
          <a:avLst/>
        </a:prstGeom>
        <a:solidFill>
          <a:schemeClr val="lt1"/>
        </a:solidFill>
        <a:ln w="48000" cap="flat" cmpd="thickThin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Включение компьютера. Вход в программу 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en-US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300 сек. 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</a:t>
          </a:r>
          <a:r>
            <a:rPr lang="en-US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600 сек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33356" y="432264"/>
        <a:ext cx="1349599" cy="1018566"/>
      </dsp:txXfrm>
    </dsp:sp>
    <dsp:sp modelId="{C3BED5E2-F579-4188-82F9-0B30A6189E05}">
      <dsp:nvSpPr>
        <dsp:cNvPr id="0" name=""/>
        <dsp:cNvSpPr/>
      </dsp:nvSpPr>
      <dsp:spPr>
        <a:xfrm>
          <a:off x="7790794" y="157480"/>
          <a:ext cx="1349599" cy="23563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Делопроизводитель</a:t>
          </a:r>
        </a:p>
      </dsp:txBody>
      <dsp:txXfrm>
        <a:off x="7790794" y="157480"/>
        <a:ext cx="1349599" cy="235636"/>
      </dsp:txXfrm>
    </dsp:sp>
    <dsp:sp modelId="{A9ECD32C-19E3-44A2-A72A-A60780E5B019}">
      <dsp:nvSpPr>
        <dsp:cNvPr id="0" name=""/>
        <dsp:cNvSpPr/>
      </dsp:nvSpPr>
      <dsp:spPr>
        <a:xfrm>
          <a:off x="7790794" y="432264"/>
          <a:ext cx="1349599" cy="1018566"/>
        </a:xfrm>
        <a:prstGeom prst="rect">
          <a:avLst/>
        </a:prstGeom>
        <a:solidFill>
          <a:schemeClr val="lt1"/>
        </a:solidFill>
        <a:ln w="48000" cap="flat" cmpd="thickThin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Заполнение 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табелей посещаемости . 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Печать табелей. Утверждение табелей заведующим для 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сдачи 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их в Управление образования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en-US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3600 сек. 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</a:t>
          </a:r>
          <a:r>
            <a:rPr lang="en-US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5400 сек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90794" y="432264"/>
        <a:ext cx="1349599" cy="10185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C635A-8C07-4164-B360-A907164C42E5}">
      <dsp:nvSpPr>
        <dsp:cNvPr id="0" name=""/>
        <dsp:cNvSpPr/>
      </dsp:nvSpPr>
      <dsp:spPr>
        <a:xfrm>
          <a:off x="1609290" y="0"/>
          <a:ext cx="2145949" cy="1993597"/>
        </a:xfrm>
        <a:prstGeom prst="trapezoid">
          <a:avLst>
            <a:gd name="adj" fmla="val 53821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9290" y="0"/>
        <a:ext cx="2145949" cy="1993597"/>
      </dsp:txXfrm>
    </dsp:sp>
    <dsp:sp modelId="{A0599629-476C-4F4C-9A9E-7DD3A0CC17F8}">
      <dsp:nvSpPr>
        <dsp:cNvPr id="0" name=""/>
        <dsp:cNvSpPr/>
      </dsp:nvSpPr>
      <dsp:spPr>
        <a:xfrm>
          <a:off x="1072974" y="1993597"/>
          <a:ext cx="3218581" cy="996480"/>
        </a:xfrm>
        <a:prstGeom prst="trapezoid">
          <a:avLst>
            <a:gd name="adj" fmla="val 53821"/>
          </a:avLst>
        </a:prstGeom>
        <a:gradFill rotWithShape="1">
          <a:gsLst>
            <a:gs pos="0">
              <a:schemeClr val="accent6">
                <a:shade val="47500"/>
                <a:satMod val="137000"/>
              </a:schemeClr>
            </a:gs>
            <a:gs pos="55000">
              <a:schemeClr val="accent6">
                <a:shade val="69000"/>
                <a:satMod val="137000"/>
              </a:schemeClr>
            </a:gs>
            <a:gs pos="100000">
              <a:schemeClr val="accent6">
                <a:shade val="98000"/>
                <a:satMod val="137000"/>
              </a:schemeClr>
            </a:gs>
          </a:gsLst>
          <a:lin ang="16200000" scaled="0"/>
        </a:gradFill>
        <a:ln w="6350" cap="rnd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36226" y="1993597"/>
        <a:ext cx="2092077" cy="996480"/>
      </dsp:txXfrm>
    </dsp:sp>
    <dsp:sp modelId="{94E02A87-719F-4717-9273-67D62779AC11}">
      <dsp:nvSpPr>
        <dsp:cNvPr id="0" name=""/>
        <dsp:cNvSpPr/>
      </dsp:nvSpPr>
      <dsp:spPr>
        <a:xfrm>
          <a:off x="0" y="2990078"/>
          <a:ext cx="5364531" cy="1993597"/>
        </a:xfrm>
        <a:prstGeom prst="trapezoid">
          <a:avLst>
            <a:gd name="adj" fmla="val 53821"/>
          </a:avLst>
        </a:prstGeom>
        <a:gradFill rotWithShape="1">
          <a:gsLst>
            <a:gs pos="0">
              <a:schemeClr val="accent1">
                <a:shade val="47500"/>
                <a:satMod val="137000"/>
              </a:schemeClr>
            </a:gs>
            <a:gs pos="55000">
              <a:schemeClr val="accent1">
                <a:shade val="69000"/>
                <a:satMod val="137000"/>
              </a:schemeClr>
            </a:gs>
            <a:gs pos="100000">
              <a:schemeClr val="accent1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8792" y="2990078"/>
        <a:ext cx="3486945" cy="1993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50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162473"/>
            <a:ext cx="5904656" cy="132343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процесса заполнения </a:t>
            </a:r>
            <a:b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табеля посещаемости воспитанников </a:t>
            </a:r>
            <a:b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образовательном учреждении </a:t>
            </a:r>
            <a:b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504" y="5373216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Овчинникова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В.В., заведующий </a:t>
            </a:r>
          </a:p>
          <a:p>
            <a:pPr algn="l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 4 города Белово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39752" y="126189"/>
            <a:ext cx="4259692" cy="43204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00483480"/>
              </p:ext>
            </p:extLst>
          </p:nvPr>
        </p:nvGraphicFramePr>
        <p:xfrm>
          <a:off x="267770" y="1159005"/>
          <a:ext cx="8645912" cy="48688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64000"/>
                <a:gridCol w="3116494"/>
                <a:gridCol w="1965418"/>
              </a:tblGrid>
              <a:tr h="2885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32839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Лишние движения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сборе табелей учета посещаемости воспитанников по группам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Лишние движения исключены. Введен электронный документооборот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сек.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6292">
                <a:tc>
                  <a:txBody>
                    <a:bodyPr/>
                    <a:lstStyle/>
                    <a:p>
                      <a:r>
                        <a:rPr lang="ru-RU" sz="11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Долгое ожидание при предоставлении воспитателями табелей посещаемости воспитанников в разное время в течение дня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Изданы приказы «О порядке заполнения табелей посещаемости воспитанников» с указанием конкретного срока предоставления табеля посещаемости, «Об ответственных за заполнение и сдачу табеля посещаемости»</a:t>
                      </a:r>
                      <a:endParaRPr lang="ru-RU" sz="11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2100 сек.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5046">
                <a:tc>
                  <a:txBody>
                    <a:bodyPr/>
                    <a:lstStyle/>
                    <a:p>
                      <a:r>
                        <a:rPr lang="ru-RU" sz="11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Большие временные потери при заполнении табелей посещаемости, по причине отсутствия конкретной информации по </a:t>
                      </a:r>
                      <a:r>
                        <a:rPr lang="ru-RU" sz="1100" u="none" strike="noStrike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детодням</a:t>
                      </a:r>
                      <a:r>
                        <a:rPr lang="ru-RU" sz="11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количеству болевших воспитанников на конец месяца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Разработаны алгоритмы работы медсестры, алгоритм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 «Порядок заполнения и сдачи табеля посещаемости воспитанников». Для передачи информации используется электронная система (электронные носители, почта, мессенджеры)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839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Заполнение табеля посещаемости воспитанников «вручную»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Введен электронный документооборот </a:t>
                      </a:r>
                    </a:p>
                    <a:p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 сек.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911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Исправление несоответствий данных в табеле посещаемости воспитанников. Неправильность оформления табеля посещаемости при использовании специальных символов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Разработаны инструкции при работе с электронными таблицами табелей посещаемости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 сек.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5975">
                <a:tc>
                  <a:txBody>
                    <a:bodyPr/>
                    <a:lstStyle/>
                    <a:p>
                      <a:r>
                        <a:rPr lang="ru-RU" sz="11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журнале регистрации отсутствует учет медицинских справок по группам. Медицинские справки оформлены в одном списке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Оформлены журналы регистрации учета медицинских справок по каждой группе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1140 сек.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703">
                <a:tc>
                  <a:txBody>
                    <a:bodyPr/>
                    <a:lstStyle/>
                    <a:p>
                      <a:pPr algn="ctr"/>
                      <a:r>
                        <a:rPr lang="ru-RU" sz="1100" b="1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 (время цикла) – 4 часа 1 мин. (14460 сек.)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 (время цикла) – 1 час 2 мин. (3720 сек.)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часа 59 мин. (10740 сек.)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C82388B-83A3-47EE-A2C6-480B4B338C61}"/>
              </a:ext>
            </a:extLst>
          </p:cNvPr>
          <p:cNvSpPr/>
          <p:nvPr/>
        </p:nvSpPr>
        <p:spPr>
          <a:xfrm>
            <a:off x="2060104" y="558237"/>
            <a:ext cx="4392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времени протекания процесса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2523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51971143"/>
              </p:ext>
            </p:extLst>
          </p:nvPr>
        </p:nvGraphicFramePr>
        <p:xfrm>
          <a:off x="605572" y="227345"/>
          <a:ext cx="8280920" cy="58272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50604"/>
                <a:gridCol w="2730316"/>
              </a:tblGrid>
              <a:tr h="2318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435">
                <a:tc gridSpan="2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0459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" name="Рисунок 7" descr="C:\Users\user\Desktop\20200820_074550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0363"/>
            <a:ext cx="2500509" cy="2416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Табеля\20200819_080359 - копия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01" y="3429000"/>
            <a:ext cx="2684067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Табеля\20200819_080654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44" y="3429000"/>
            <a:ext cx="2607404" cy="252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user\Desktop\20200820_074328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713"/>
          <a:stretch/>
        </p:blipFill>
        <p:spPr bwMode="auto">
          <a:xfrm>
            <a:off x="3419873" y="580362"/>
            <a:ext cx="2362906" cy="2416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9" name="Рисунок 18" descr="C:\Users\user\Desktop\20200820_074307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80362"/>
            <a:ext cx="2592288" cy="241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user\Desktop\20200824_110709.jpg"/>
          <p:cNvPicPr/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0987"/>
            <a:ext cx="2116063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13024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42004121"/>
              </p:ext>
            </p:extLst>
          </p:nvPr>
        </p:nvGraphicFramePr>
        <p:xfrm>
          <a:off x="755576" y="188640"/>
          <a:ext cx="8280920" cy="64087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00400"/>
                <a:gridCol w="4680520"/>
              </a:tblGrid>
              <a:tr h="2318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24435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1925">
                <a:tc gridSpan="2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CE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Рисунок 16" descr="C:\Users\user\Desktop\Табеля\20200819_075442 (2) - копия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5931"/>
            <a:ext cx="3168352" cy="247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user\Desktop\Табеля\20200819_075728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989" y="475931"/>
            <a:ext cx="3816424" cy="247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user\Desktop\Табеля\20200819_080853_resized - копия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4" y="3356992"/>
            <a:ext cx="4231352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56992"/>
            <a:ext cx="369396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52973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pic>
        <p:nvPicPr>
          <p:cNvPr id="2095" name="Picture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44" y="435918"/>
            <a:ext cx="1411343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AC82388B-83A3-47EE-A2C6-480B4B338C61}"/>
              </a:ext>
            </a:extLst>
          </p:cNvPr>
          <p:cNvSpPr/>
          <p:nvPr/>
        </p:nvSpPr>
        <p:spPr>
          <a:xfrm>
            <a:off x="2071167" y="66110"/>
            <a:ext cx="4392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5237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0A86347-7E9E-164A-B30D-1C403B16D2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835"/>
          <a:stretch/>
        </p:blipFill>
        <p:spPr>
          <a:xfrm>
            <a:off x="827584" y="116632"/>
            <a:ext cx="1141906" cy="14849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48879"/>
            <a:ext cx="7884368" cy="43483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6" y="4544802"/>
            <a:ext cx="480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Futura PT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7000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5719" y="116633"/>
            <a:ext cx="3052054" cy="1015663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dirty="0">
                <a:solidFill>
                  <a:srgbClr val="0000FF"/>
                </a:solidFill>
              </a:rPr>
              <a:t/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dirty="0"/>
              <a:t> </a:t>
            </a:r>
            <a:endParaRPr lang="ru-RU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96444" y="548680"/>
            <a:ext cx="815202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 4 «Теремок</a:t>
            </a:r>
            <a:r>
              <a:rPr lang="ru-RU" sz="1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города </a:t>
            </a:r>
            <a:r>
              <a:rPr lang="ru-RU" sz="1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Белово»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процесса заполнения табелей посещаемости воспитанников в дошкольном образовательном учреждении </a:t>
            </a:r>
            <a:r>
              <a:rPr lang="ru-RU" sz="1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(название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-проекта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46347669"/>
              </p:ext>
            </p:extLst>
          </p:nvPr>
        </p:nvGraphicFramePr>
        <p:xfrm>
          <a:off x="1524000" y="1397000"/>
          <a:ext cx="67173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173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44600160"/>
              </p:ext>
            </p:extLst>
          </p:nvPr>
        </p:nvGraphicFramePr>
        <p:xfrm>
          <a:off x="179512" y="1340768"/>
          <a:ext cx="3888432" cy="1008112"/>
        </p:xfrm>
        <a:graphic>
          <a:graphicData uri="http://schemas.openxmlformats.org/drawingml/2006/table">
            <a:tbl>
              <a:tblPr/>
              <a:tblGrid>
                <a:gridCol w="3888432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УТВЕРЖДАЮ:</a:t>
                      </a:r>
                    </a:p>
                    <a:p>
                      <a:r>
                        <a:rPr lang="ru-RU" sz="11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Начальник Управления образования АБГО</a:t>
                      </a:r>
                      <a:endParaRPr lang="ru-RU" sz="1100" u="non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(Ф.И.О., должность руководителя заказчика 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лин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-проекта)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______________   </a:t>
                      </a:r>
                      <a:r>
                        <a:rPr lang="ru-RU" sz="11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В.Я.Шафирко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(подпись)                                (И.О.Ф)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43639950"/>
              </p:ext>
            </p:extLst>
          </p:nvPr>
        </p:nvGraphicFramePr>
        <p:xfrm>
          <a:off x="107504" y="2420888"/>
          <a:ext cx="8928992" cy="4217805"/>
        </p:xfrm>
        <a:graphic>
          <a:graphicData uri="http://schemas.openxmlformats.org/drawingml/2006/table">
            <a:tbl>
              <a:tblPr/>
              <a:tblGrid>
                <a:gridCol w="4320480"/>
                <a:gridCol w="4608512"/>
              </a:tblGrid>
              <a:tr h="1512168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Общие данные: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Заказчик</a:t>
                      </a: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100" b="1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u="non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Шафирко</a:t>
                      </a:r>
                      <a:r>
                        <a:rPr lang="ru-RU" sz="11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В.Я. начальник </a:t>
                      </a: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образования АБГО</a:t>
                      </a:r>
                    </a:p>
                    <a:p>
                      <a:r>
                        <a:rPr lang="ru-RU" sz="1100" b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Процесс</a:t>
                      </a: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100" b="1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заполнение табелей посещаемости воспитанников в дошкольном образовательном учреждении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Границы процесса: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 момента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сбора табелей посещаемости воспитанников по группам делопроизводителем до их утверждения и сдачи в Управление образования города Белово заведующим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Руководитель </a:t>
                      </a:r>
                      <a:r>
                        <a:rPr lang="ru-RU" sz="1100" b="1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лин</a:t>
                      </a:r>
                      <a:r>
                        <a:rPr lang="ru-RU" sz="1100" b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-проекта: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Овчинникова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В.В., заведующий МБДОУ детский сад № 4 города Белово</a:t>
                      </a:r>
                    </a:p>
                    <a:p>
                      <a:r>
                        <a:rPr lang="ru-RU" sz="1100" b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Команда </a:t>
                      </a:r>
                      <a:r>
                        <a:rPr lang="ru-RU" sz="1100" b="1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лин</a:t>
                      </a:r>
                      <a:r>
                        <a:rPr lang="ru-RU" sz="1100" b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-проекта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Шаповаленко Л.С.,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Бедрягина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Н.В., Гурьева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Н.Н.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Вискова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Л.А.,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Николайчук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И.Н.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Обоснование:</a:t>
                      </a:r>
                      <a:endParaRPr lang="ru-RU" sz="11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Трудоемкость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процесса заполнения табеля посещаемости воспитанников</a:t>
                      </a:r>
                    </a:p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Длительный процесс заполнения табеля посещаемости воспитанников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2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Цели и эффекты: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Эффекты:</a:t>
                      </a:r>
                      <a:endParaRPr lang="ru-RU" sz="110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Сроки: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Согласование паспорта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лин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-проекта – 03.08.2020 г. по 10.08.2020 г.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Картирование текущего состояния - с 11.08.2020 г. по 31.08.2020 г.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Анализ проблем и потерь - с 01.09.2020 г. по 13.09.2020 г.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Составление карты целевого состояния - с 14.09.2020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по 30.09.2020г.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Разработка плана мероприятий - с 01.10.2020 г. по 11.10.2020 г.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 Защита плана мероприятий - с 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12.10.2020 г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по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18.10.2020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 Внедрение улучшений - с 19.10.2020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г. по 30.11.2020 г.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 Мониторинг результатов - с 02.12.2020 г. по 14.12.2020 г.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 Закрытие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лин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-проекта - 14.12.2020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г.</a:t>
                      </a:r>
                    </a:p>
                    <a:p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 Мониторинг достигнутых результатов – 14.12.2020 г. по 31.12.2020 г.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15261652"/>
              </p:ext>
            </p:extLst>
          </p:nvPr>
        </p:nvGraphicFramePr>
        <p:xfrm>
          <a:off x="179512" y="4732833"/>
          <a:ext cx="4104457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120"/>
                <a:gridCol w="1512168"/>
                <a:gridCol w="1512169"/>
              </a:tblGrid>
              <a:tr h="37167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цели, ед. изм.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показатель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</a:t>
                      </a:r>
                    </a:p>
                    <a:p>
                      <a:pPr algn="ctr"/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582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заполнения</a:t>
                      </a:r>
                      <a:r>
                        <a:rPr lang="ru-RU" sz="10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табеля посещаемости воспитанников, мин.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минимально-1440 сек.</a:t>
                      </a:r>
                    </a:p>
                    <a:p>
                      <a:pPr algn="ctr"/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часа 1 мин.</a:t>
                      </a:r>
                    </a:p>
                    <a:p>
                      <a:pPr algn="ctr"/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максимально-20700 сек.</a:t>
                      </a:r>
                    </a:p>
                    <a:p>
                      <a:pPr algn="ctr"/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часов 45 мин.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минимально-3720 сек.</a:t>
                      </a:r>
                    </a:p>
                    <a:p>
                      <a:pPr algn="ctr"/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час 2 мин.</a:t>
                      </a:r>
                    </a:p>
                    <a:p>
                      <a:pPr algn="ctr"/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максимально-4860 сек.</a:t>
                      </a:r>
                    </a:p>
                    <a:p>
                      <a:pPr algn="ctr"/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час 21 мин.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95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851296" y="116633"/>
            <a:ext cx="3080908" cy="1015663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endParaRPr lang="ru-RU" sz="24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59" y="1060488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31" y="2333525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852" y="5017066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373" y="2340397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0713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2" y="3868378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411760" y="1054176"/>
            <a:ext cx="516109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l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Овчинникова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Валентина Владимировна – заведующий – руководитель проек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endParaRPr lang="ru-RU" sz="1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8909" y="2333424"/>
            <a:ext cx="3024000" cy="576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l"/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Бедрягина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Нина Васильевна – </a:t>
            </a:r>
          </a:p>
          <a:p>
            <a:pPr lvl="0" algn="l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1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44511" y="2333526"/>
            <a:ext cx="3132000" cy="576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l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Гурьева Наталья Николаевна – </a:t>
            </a:r>
          </a:p>
          <a:p>
            <a:pPr lvl="0" algn="l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делопроизводитель </a:t>
            </a:r>
            <a:endParaRPr lang="ru-RU" sz="1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11213" y="3836309"/>
            <a:ext cx="3384000" cy="576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l"/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Вискова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Любовь Александровна – </a:t>
            </a:r>
          </a:p>
          <a:p>
            <a:pPr lvl="0" algn="l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endParaRPr lang="ru-RU" sz="1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60234" y="3852343"/>
            <a:ext cx="3348000" cy="576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l"/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Николайчук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Николаевна – </a:t>
            </a:r>
          </a:p>
          <a:p>
            <a:pPr lvl="0" algn="l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endParaRPr lang="ru-RU" sz="1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72478" y="5017066"/>
            <a:ext cx="364399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l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Шаповаленко Людмила Сергеевна – </a:t>
            </a:r>
          </a:p>
          <a:p>
            <a:pPr lvl="0"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таршая медсестра </a:t>
            </a:r>
            <a:endParaRPr lang="ru-RU" sz="1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Заголовок 1"/>
          <p:cNvSpPr txBox="1">
            <a:spLocks/>
          </p:cNvSpPr>
          <p:nvPr/>
        </p:nvSpPr>
        <p:spPr bwMode="auto">
          <a:xfrm>
            <a:off x="2202656" y="0"/>
            <a:ext cx="4676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 состояния процесса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Овал 205"/>
          <p:cNvSpPr/>
          <p:nvPr/>
        </p:nvSpPr>
        <p:spPr>
          <a:xfrm>
            <a:off x="4541043" y="4652106"/>
            <a:ext cx="4568663" cy="135115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протекания процесса: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инимально – 4 часа 1 мин. (1440 сек.)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аксимально – 5 часов 45 мин (20700 сек.)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Стрелка вправо 229"/>
          <p:cNvSpPr/>
          <p:nvPr/>
        </p:nvSpPr>
        <p:spPr>
          <a:xfrm>
            <a:off x="1380024" y="1556792"/>
            <a:ext cx="180000" cy="144000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9" name="Стрелка вправо 228"/>
          <p:cNvSpPr/>
          <p:nvPr/>
        </p:nvSpPr>
        <p:spPr>
          <a:xfrm>
            <a:off x="2948497" y="1555998"/>
            <a:ext cx="144000" cy="144000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1" name="Стрелка вправо 230"/>
          <p:cNvSpPr/>
          <p:nvPr/>
        </p:nvSpPr>
        <p:spPr>
          <a:xfrm>
            <a:off x="4502380" y="1564497"/>
            <a:ext cx="144000" cy="144000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7" name="Рисунок 1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graphicFrame>
        <p:nvGraphicFramePr>
          <p:cNvPr id="145" name="Схема 144"/>
          <p:cNvGraphicFramePr/>
          <p:nvPr>
            <p:extLst>
              <p:ext uri="{D42A27DB-BD31-4B8C-83A1-F6EECF244321}">
                <p14:modId xmlns="" xmlns:p14="http://schemas.microsoft.com/office/powerpoint/2010/main" val="880419216"/>
              </p:ext>
            </p:extLst>
          </p:nvPr>
        </p:nvGraphicFramePr>
        <p:xfrm>
          <a:off x="-14287" y="1052736"/>
          <a:ext cx="9144000" cy="1608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7" name="Схема 146"/>
          <p:cNvGraphicFramePr/>
          <p:nvPr>
            <p:extLst>
              <p:ext uri="{D42A27DB-BD31-4B8C-83A1-F6EECF244321}">
                <p14:modId xmlns="" xmlns:p14="http://schemas.microsoft.com/office/powerpoint/2010/main" val="2234799159"/>
              </p:ext>
            </p:extLst>
          </p:nvPr>
        </p:nvGraphicFramePr>
        <p:xfrm>
          <a:off x="8756" y="2752046"/>
          <a:ext cx="9144000" cy="1608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9" name="Стрелка вправо 148"/>
          <p:cNvSpPr/>
          <p:nvPr/>
        </p:nvSpPr>
        <p:spPr>
          <a:xfrm>
            <a:off x="6077512" y="1564497"/>
            <a:ext cx="144000" cy="144000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0" name="Стрелка вправо 149"/>
          <p:cNvSpPr/>
          <p:nvPr/>
        </p:nvSpPr>
        <p:spPr>
          <a:xfrm>
            <a:off x="7615237" y="1555998"/>
            <a:ext cx="144000" cy="144000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1" name="Стрелка вправо 150"/>
          <p:cNvSpPr/>
          <p:nvPr/>
        </p:nvSpPr>
        <p:spPr>
          <a:xfrm>
            <a:off x="1398171" y="3195232"/>
            <a:ext cx="144000" cy="144000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2" name="Стрелка вправо 151"/>
          <p:cNvSpPr/>
          <p:nvPr/>
        </p:nvSpPr>
        <p:spPr>
          <a:xfrm>
            <a:off x="2965933" y="3201714"/>
            <a:ext cx="144000" cy="144000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" name="Стрелка вправо 152"/>
          <p:cNvSpPr/>
          <p:nvPr/>
        </p:nvSpPr>
        <p:spPr>
          <a:xfrm>
            <a:off x="4502380" y="3205633"/>
            <a:ext cx="144000" cy="144000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4" name="Стрелка вправо 153"/>
          <p:cNvSpPr/>
          <p:nvPr/>
        </p:nvSpPr>
        <p:spPr>
          <a:xfrm>
            <a:off x="6077512" y="3204757"/>
            <a:ext cx="144000" cy="144000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6" name="Стрелка вправо 155"/>
          <p:cNvSpPr/>
          <p:nvPr/>
        </p:nvSpPr>
        <p:spPr>
          <a:xfrm>
            <a:off x="7628568" y="3201714"/>
            <a:ext cx="144000" cy="144000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ятно 2 55"/>
          <p:cNvSpPr/>
          <p:nvPr/>
        </p:nvSpPr>
        <p:spPr>
          <a:xfrm>
            <a:off x="596444" y="911923"/>
            <a:ext cx="396000" cy="324000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Пятно 2 223"/>
          <p:cNvSpPr/>
          <p:nvPr/>
        </p:nvSpPr>
        <p:spPr>
          <a:xfrm>
            <a:off x="2569933" y="930405"/>
            <a:ext cx="396000" cy="324000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5" name="Пятно 2 224"/>
          <p:cNvSpPr/>
          <p:nvPr/>
        </p:nvSpPr>
        <p:spPr>
          <a:xfrm>
            <a:off x="2123728" y="918403"/>
            <a:ext cx="396000" cy="324000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6" name="Пятно 2 225"/>
          <p:cNvSpPr/>
          <p:nvPr/>
        </p:nvSpPr>
        <p:spPr>
          <a:xfrm>
            <a:off x="1608656" y="918403"/>
            <a:ext cx="396000" cy="324000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3" name="Пятно 2 232"/>
          <p:cNvSpPr/>
          <p:nvPr/>
        </p:nvSpPr>
        <p:spPr>
          <a:xfrm>
            <a:off x="5160619" y="931789"/>
            <a:ext cx="396000" cy="324000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4" name="Пятно 2 233"/>
          <p:cNvSpPr/>
          <p:nvPr/>
        </p:nvSpPr>
        <p:spPr>
          <a:xfrm>
            <a:off x="6671881" y="909299"/>
            <a:ext cx="396000" cy="324000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" name="Пятно 2 234"/>
          <p:cNvSpPr/>
          <p:nvPr/>
        </p:nvSpPr>
        <p:spPr>
          <a:xfrm>
            <a:off x="8241586" y="930405"/>
            <a:ext cx="396000" cy="324000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6" name="Пятно 2 235"/>
          <p:cNvSpPr/>
          <p:nvPr/>
        </p:nvSpPr>
        <p:spPr>
          <a:xfrm>
            <a:off x="3610715" y="919787"/>
            <a:ext cx="396000" cy="324000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" name="Пятно 2 238"/>
          <p:cNvSpPr/>
          <p:nvPr/>
        </p:nvSpPr>
        <p:spPr>
          <a:xfrm>
            <a:off x="7807874" y="911923"/>
            <a:ext cx="396000" cy="324000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1" name="Пятно 2 240"/>
          <p:cNvSpPr/>
          <p:nvPr/>
        </p:nvSpPr>
        <p:spPr>
          <a:xfrm>
            <a:off x="8713706" y="911923"/>
            <a:ext cx="396000" cy="324000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4" name="Пятно 2 243"/>
          <p:cNvSpPr/>
          <p:nvPr/>
        </p:nvSpPr>
        <p:spPr>
          <a:xfrm>
            <a:off x="579775" y="2636912"/>
            <a:ext cx="396000" cy="324000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7" name="Пятно 2 246"/>
          <p:cNvSpPr/>
          <p:nvPr/>
        </p:nvSpPr>
        <p:spPr>
          <a:xfrm>
            <a:off x="5275852" y="2636912"/>
            <a:ext cx="396000" cy="324000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8" name="Пятно 2 247"/>
          <p:cNvSpPr/>
          <p:nvPr/>
        </p:nvSpPr>
        <p:spPr>
          <a:xfrm>
            <a:off x="4680056" y="930405"/>
            <a:ext cx="396000" cy="324000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9" name="Пятно 2 248"/>
          <p:cNvSpPr/>
          <p:nvPr/>
        </p:nvSpPr>
        <p:spPr>
          <a:xfrm>
            <a:off x="5672731" y="931789"/>
            <a:ext cx="396000" cy="324000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0" name="Пятно 2 249"/>
          <p:cNvSpPr/>
          <p:nvPr/>
        </p:nvSpPr>
        <p:spPr>
          <a:xfrm>
            <a:off x="1539077" y="2636912"/>
            <a:ext cx="396000" cy="324000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1" name="Пятно 2 250"/>
          <p:cNvSpPr/>
          <p:nvPr/>
        </p:nvSpPr>
        <p:spPr>
          <a:xfrm>
            <a:off x="1900830" y="2636912"/>
            <a:ext cx="396000" cy="324000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2" name="Пятно 2 251"/>
          <p:cNvSpPr/>
          <p:nvPr/>
        </p:nvSpPr>
        <p:spPr>
          <a:xfrm>
            <a:off x="2236417" y="2636912"/>
            <a:ext cx="396000" cy="324000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3" name="Пятно 2 252"/>
          <p:cNvSpPr/>
          <p:nvPr/>
        </p:nvSpPr>
        <p:spPr>
          <a:xfrm>
            <a:off x="2573460" y="2636912"/>
            <a:ext cx="396000" cy="324000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4" name="Пятно 2 253"/>
          <p:cNvSpPr/>
          <p:nvPr/>
        </p:nvSpPr>
        <p:spPr>
          <a:xfrm>
            <a:off x="3610715" y="2645247"/>
            <a:ext cx="396000" cy="324000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5" name="Прямоугольник 254"/>
          <p:cNvSpPr/>
          <p:nvPr/>
        </p:nvSpPr>
        <p:spPr>
          <a:xfrm>
            <a:off x="158066" y="4344194"/>
            <a:ext cx="4917989" cy="2397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7" name="Пятно 2 256"/>
          <p:cNvSpPr/>
          <p:nvPr/>
        </p:nvSpPr>
        <p:spPr>
          <a:xfrm>
            <a:off x="189356" y="4376563"/>
            <a:ext cx="396000" cy="396000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0" name="Пятно 2 259"/>
          <p:cNvSpPr/>
          <p:nvPr/>
        </p:nvSpPr>
        <p:spPr>
          <a:xfrm>
            <a:off x="158066" y="5199876"/>
            <a:ext cx="396000" cy="396000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3" name="Пятно 2 262"/>
          <p:cNvSpPr/>
          <p:nvPr/>
        </p:nvSpPr>
        <p:spPr>
          <a:xfrm>
            <a:off x="162357" y="5566733"/>
            <a:ext cx="396000" cy="396000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5" name="Пятно 2 264"/>
          <p:cNvSpPr/>
          <p:nvPr/>
        </p:nvSpPr>
        <p:spPr>
          <a:xfrm>
            <a:off x="162357" y="5971321"/>
            <a:ext cx="396000" cy="396000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8" name="Пятно 2 267"/>
          <p:cNvSpPr/>
          <p:nvPr/>
        </p:nvSpPr>
        <p:spPr>
          <a:xfrm>
            <a:off x="158066" y="6399368"/>
            <a:ext cx="396000" cy="396000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0" name="Прямоугольник 269"/>
          <p:cNvSpPr/>
          <p:nvPr/>
        </p:nvSpPr>
        <p:spPr>
          <a:xfrm>
            <a:off x="585356" y="4386200"/>
            <a:ext cx="3917024" cy="28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Лишние движения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1" name="Прямоугольник 270"/>
          <p:cNvSpPr/>
          <p:nvPr/>
        </p:nvSpPr>
        <p:spPr>
          <a:xfrm>
            <a:off x="585356" y="5246763"/>
            <a:ext cx="3922605" cy="28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точной информации по </a:t>
            </a:r>
            <a:r>
              <a:rPr lang="ru-RU" sz="1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детодням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заболеваемости </a:t>
            </a:r>
            <a:r>
              <a:rPr lang="ru-RU" sz="1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восптанников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2" name="Прямоугольник 271"/>
          <p:cNvSpPr/>
          <p:nvPr/>
        </p:nvSpPr>
        <p:spPr>
          <a:xfrm>
            <a:off x="558356" y="6453368"/>
            <a:ext cx="3944023" cy="28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учет медицинских справок по группам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5" name="Прямоугольник 274"/>
          <p:cNvSpPr/>
          <p:nvPr/>
        </p:nvSpPr>
        <p:spPr>
          <a:xfrm>
            <a:off x="595693" y="5632781"/>
            <a:ext cx="3906687" cy="28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табелей посещаемости «вручную»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" name="Прямоугольник 275"/>
          <p:cNvSpPr/>
          <p:nvPr/>
        </p:nvSpPr>
        <p:spPr>
          <a:xfrm>
            <a:off x="585356" y="6025321"/>
            <a:ext cx="3917024" cy="28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исправлений несоответствий в данных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Выгнутая влево стрелка 56"/>
          <p:cNvSpPr/>
          <p:nvPr/>
        </p:nvSpPr>
        <p:spPr>
          <a:xfrm flipH="1">
            <a:off x="8618072" y="2530409"/>
            <a:ext cx="396000" cy="396000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Выгнутая влево стрелка 47"/>
          <p:cNvSpPr/>
          <p:nvPr/>
        </p:nvSpPr>
        <p:spPr>
          <a:xfrm>
            <a:off x="89589" y="2530409"/>
            <a:ext cx="396000" cy="396000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85356" y="4797163"/>
            <a:ext cx="3917024" cy="28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четкой организации в работе при заполнении табелей посещаемости воспитанников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ятно 2 49"/>
          <p:cNvSpPr/>
          <p:nvPr/>
        </p:nvSpPr>
        <p:spPr>
          <a:xfrm>
            <a:off x="158066" y="4775138"/>
            <a:ext cx="396000" cy="396000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1958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973377" y="1988840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dirty="0" smtClean="0"/>
              <a:t> </a:t>
            </a:r>
            <a:endParaRPr lang="ru-RU" sz="24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794935" y="188640"/>
            <a:ext cx="3316036" cy="52322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проблем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="" xmlns:p14="http://schemas.microsoft.com/office/powerpoint/2010/main" val="3463680774"/>
              </p:ext>
            </p:extLst>
          </p:nvPr>
        </p:nvGraphicFramePr>
        <p:xfrm>
          <a:off x="179512" y="1159006"/>
          <a:ext cx="5364531" cy="4983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722911" y="4909165"/>
            <a:ext cx="2164171" cy="446276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дошкольного образовательного учреждения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3813" y="3390728"/>
            <a:ext cx="1224000" cy="432000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67744" y="2183622"/>
            <a:ext cx="1224000" cy="432000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 уровень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44480" y="1617219"/>
            <a:ext cx="3348000" cy="936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выявлены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44430" y="2516951"/>
            <a:ext cx="3348000" cy="972000"/>
          </a:xfrm>
          <a:prstGeom prst="rect">
            <a:avLst/>
          </a:prstGeom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выявлены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44480" y="3478907"/>
            <a:ext cx="3348000" cy="26776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Лишние движения. Большая потеря во времени при ожидании табеля посещаемости воспитанников</a:t>
            </a:r>
          </a:p>
          <a:p>
            <a:pPr algn="l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Отсутствие четкой организации в работе при заполнении табелей посещаемости воспитанников</a:t>
            </a:r>
          </a:p>
          <a:p>
            <a:pPr algn="l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Нет точной информации данных по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детодням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заболеваемости воспитанников</a:t>
            </a:r>
          </a:p>
          <a:p>
            <a:pPr algn="l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Заполнение табелей посещаемости воспитанников «в ручную»</a:t>
            </a:r>
          </a:p>
          <a:p>
            <a:pPr algn="l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Внесение исправлений несоответствий в данных</a:t>
            </a:r>
          </a:p>
          <a:p>
            <a:pPr algn="l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Отсутствует учет медицинских справок воспитанников по группам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995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98197"/>
            <a:ext cx="4608512" cy="36004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проблемы процесса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45943633"/>
              </p:ext>
            </p:extLst>
          </p:nvPr>
        </p:nvGraphicFramePr>
        <p:xfrm>
          <a:off x="755576" y="558237"/>
          <a:ext cx="7920000" cy="3960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9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Лишние движения</a:t>
                      </a:r>
                    </a:p>
                  </a:txBody>
                  <a:tcPr marL="68580" marR="68580" marT="0" marB="0" horzOverflow="overflow">
                    <a:lnL w="6350" cap="rnd" cmpd="sng" algn="ctr">
                      <a:noFill/>
                      <a:prstDash val="solid"/>
                    </a:lnL>
                    <a:lnR w="6350" cap="rnd" cmpd="sng" algn="ctr">
                      <a:noFill/>
                      <a:prstDash val="solid"/>
                    </a:lnR>
                    <a:lnT w="6350" cap="rnd" cmpd="sng" algn="ctr">
                      <a:noFill/>
                      <a:prstDash val="solid"/>
                    </a:lnT>
                    <a:lnB w="6350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7" name="Стрелка вправо 16"/>
          <p:cNvSpPr/>
          <p:nvPr/>
        </p:nvSpPr>
        <p:spPr>
          <a:xfrm rot="5400000">
            <a:off x="4502336" y="4797152"/>
            <a:ext cx="216000" cy="216000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4499992" y="2897979"/>
            <a:ext cx="216000" cy="216000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499992" y="2240856"/>
            <a:ext cx="216000" cy="216000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4499992" y="3501008"/>
            <a:ext cx="216000" cy="216000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4499992" y="946449"/>
            <a:ext cx="216000" cy="216000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4502336" y="4128245"/>
            <a:ext cx="216000" cy="216000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4499992" y="1576984"/>
            <a:ext cx="216000" cy="216000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graphicFrame>
        <p:nvGraphicFramePr>
          <p:cNvPr id="28" name="Объект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8516147"/>
              </p:ext>
            </p:extLst>
          </p:nvPr>
        </p:nvGraphicFramePr>
        <p:xfrm>
          <a:off x="755576" y="1196752"/>
          <a:ext cx="7920000" cy="3960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9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Большие временные потери при сборе табелей учета посещаемости воспитанников</a:t>
                      </a:r>
                    </a:p>
                  </a:txBody>
                  <a:tcPr marL="68580" marR="68580" marT="0" marB="0" horzOverflow="overflow">
                    <a:lnL w="6350" cap="rnd" cmpd="sng" algn="ctr">
                      <a:noFill/>
                      <a:prstDash val="solid"/>
                    </a:lnL>
                    <a:lnR w="6350" cap="rnd" cmpd="sng" algn="ctr">
                      <a:noFill/>
                      <a:prstDash val="solid"/>
                    </a:lnR>
                    <a:lnT w="6350" cap="rnd" cmpd="sng" algn="ctr">
                      <a:noFill/>
                      <a:prstDash val="solid"/>
                    </a:lnT>
                    <a:lnB w="6350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9" name="Объект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16833300"/>
              </p:ext>
            </p:extLst>
          </p:nvPr>
        </p:nvGraphicFramePr>
        <p:xfrm>
          <a:off x="755576" y="1843858"/>
          <a:ext cx="7920000" cy="3960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9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Несвоевременное заполнение табелей посещаемости воспитанников воспитателями</a:t>
                      </a:r>
                    </a:p>
                  </a:txBody>
                  <a:tcPr marL="68580" marR="68580" marT="0" marB="0" horzOverflow="overflow">
                    <a:lnL w="6350" cap="rnd" cmpd="sng" algn="ctr">
                      <a:noFill/>
                      <a:prstDash val="solid"/>
                    </a:lnL>
                    <a:lnR w="6350" cap="rnd" cmpd="sng" algn="ctr">
                      <a:noFill/>
                      <a:prstDash val="solid"/>
                    </a:lnR>
                    <a:lnT w="6350" cap="rnd" cmpd="sng" algn="ctr">
                      <a:noFill/>
                      <a:prstDash val="solid"/>
                    </a:lnT>
                    <a:lnB w="6350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0" name="Объект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28563537"/>
              </p:ext>
            </p:extLst>
          </p:nvPr>
        </p:nvGraphicFramePr>
        <p:xfrm>
          <a:off x="755576" y="2492896"/>
          <a:ext cx="7920000" cy="3960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9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у воспитателей точной информации на конец месяца по количеству воспитанников, поставленных на питание, по количеству заболевших воспитанников </a:t>
                      </a:r>
                    </a:p>
                  </a:txBody>
                  <a:tcPr marL="68580" marR="68580" marT="0" marB="0" horzOverflow="overflow">
                    <a:lnL w="6350" cap="rnd" cmpd="sng" algn="ctr">
                      <a:noFill/>
                      <a:prstDash val="solid"/>
                    </a:lnL>
                    <a:lnR w="6350" cap="rnd" cmpd="sng" algn="ctr">
                      <a:noFill/>
                      <a:prstDash val="solid"/>
                    </a:lnR>
                    <a:lnT w="6350" cap="rnd" cmpd="sng" algn="ctr">
                      <a:noFill/>
                      <a:prstDash val="solid"/>
                    </a:lnT>
                    <a:lnB w="6350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1" name="Объект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10834708"/>
              </p:ext>
            </p:extLst>
          </p:nvPr>
        </p:nvGraphicFramePr>
        <p:xfrm>
          <a:off x="755576" y="3122808"/>
          <a:ext cx="7920000" cy="3960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9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Долгое ожидание от медсестры сравнительного анализа по группам, общей сводной</a:t>
                      </a:r>
                    </a:p>
                  </a:txBody>
                  <a:tcPr marL="68580" marR="68580" marT="0" marB="0" horzOverflow="overflow">
                    <a:lnL w="6350" cap="rnd" cmpd="sng" algn="ctr">
                      <a:noFill/>
                      <a:prstDash val="solid"/>
                    </a:lnL>
                    <a:lnR w="6350" cap="rnd" cmpd="sng" algn="ctr">
                      <a:noFill/>
                      <a:prstDash val="solid"/>
                    </a:lnR>
                    <a:lnT w="6350" cap="rnd" cmpd="sng" algn="ctr">
                      <a:noFill/>
                      <a:prstDash val="solid"/>
                    </a:lnT>
                    <a:lnB w="6350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2" name="Объект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44770953"/>
              </p:ext>
            </p:extLst>
          </p:nvPr>
        </p:nvGraphicFramePr>
        <p:xfrm>
          <a:off x="755576" y="3738316"/>
          <a:ext cx="7920000" cy="3960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9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Большая потеря времени медсестрой на подсчет «вручную»</a:t>
                      </a:r>
                    </a:p>
                  </a:txBody>
                  <a:tcPr marL="68580" marR="68580" marT="0" marB="0" horzOverflow="overflow">
                    <a:lnL w="6350" cap="rnd" cmpd="sng" algn="ctr">
                      <a:noFill/>
                      <a:prstDash val="solid"/>
                    </a:lnL>
                    <a:lnR w="6350" cap="rnd" cmpd="sng" algn="ctr">
                      <a:noFill/>
                      <a:prstDash val="solid"/>
                    </a:lnR>
                    <a:lnT w="6350" cap="rnd" cmpd="sng" algn="ctr">
                      <a:noFill/>
                      <a:prstDash val="solid"/>
                    </a:lnT>
                    <a:lnB w="6350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3" name="Объект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03071201"/>
              </p:ext>
            </p:extLst>
          </p:nvPr>
        </p:nvGraphicFramePr>
        <p:xfrm>
          <a:off x="755576" y="4373665"/>
          <a:ext cx="7920000" cy="3960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9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Допущение ошибок при подсчете «вручную», уточнения информации у воспитателей о причинах отсутствия воспитанников</a:t>
                      </a:r>
                    </a:p>
                  </a:txBody>
                  <a:tcPr marL="68580" marR="68580" marT="0" marB="0" horzOverflow="overflow">
                    <a:lnL w="6350" cap="rnd" cmpd="sng" algn="ctr">
                      <a:noFill/>
                      <a:prstDash val="solid"/>
                    </a:lnL>
                    <a:lnR w="6350" cap="rnd" cmpd="sng" algn="ctr">
                      <a:noFill/>
                      <a:prstDash val="solid"/>
                    </a:lnR>
                    <a:lnT w="6350" cap="rnd" cmpd="sng" algn="ctr">
                      <a:noFill/>
                      <a:prstDash val="solid"/>
                    </a:lnT>
                    <a:lnB w="6350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4" name="Объект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01201090"/>
              </p:ext>
            </p:extLst>
          </p:nvPr>
        </p:nvGraphicFramePr>
        <p:xfrm>
          <a:off x="755576" y="5028904"/>
          <a:ext cx="7920000" cy="3960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9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 предоставляют табеля посещаемости воспитанников в бумажном варианте в разное время в течение дня</a:t>
                      </a:r>
                    </a:p>
                  </a:txBody>
                  <a:tcPr marL="68580" marR="68580" marT="0" marB="0" horzOverflow="overflow">
                    <a:lnL w="6350" cap="rnd" cmpd="sng" algn="ctr">
                      <a:noFill/>
                      <a:prstDash val="solid"/>
                    </a:lnL>
                    <a:lnR w="6350" cap="rnd" cmpd="sng" algn="ctr">
                      <a:noFill/>
                      <a:prstDash val="solid"/>
                    </a:lnR>
                    <a:lnT w="6350" cap="rnd" cmpd="sng" algn="ctr">
                      <a:noFill/>
                      <a:prstDash val="solid"/>
                    </a:lnT>
                    <a:lnB w="6350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5" name="Объект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23090440"/>
              </p:ext>
            </p:extLst>
          </p:nvPr>
        </p:nvGraphicFramePr>
        <p:xfrm>
          <a:off x="755576" y="5671836"/>
          <a:ext cx="7920000" cy="3960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9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распределены функциональные обязанности, ответственных лиц за предоставление табеля посещаемости воспитанников</a:t>
                      </a:r>
                    </a:p>
                  </a:txBody>
                  <a:tcPr marL="68580" marR="68580" marT="0" marB="0" horzOverflow="overflow">
                    <a:lnL w="6350" cap="rnd" cmpd="sng" algn="ctr">
                      <a:noFill/>
                      <a:prstDash val="solid"/>
                    </a:lnL>
                    <a:lnR w="6350" cap="rnd" cmpd="sng" algn="ctr">
                      <a:noFill/>
                      <a:prstDash val="solid"/>
                    </a:lnR>
                    <a:lnT w="6350" cap="rnd" cmpd="sng" algn="ctr">
                      <a:noFill/>
                      <a:prstDash val="solid"/>
                    </a:lnT>
                    <a:lnB w="6350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7" name="Объект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27730370"/>
              </p:ext>
            </p:extLst>
          </p:nvPr>
        </p:nvGraphicFramePr>
        <p:xfrm>
          <a:off x="755576" y="6309296"/>
          <a:ext cx="7920000" cy="3960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9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четкого алгоритма работы заполнения и сдачи табеля посещаемости воспитанников </a:t>
                      </a:r>
                    </a:p>
                  </a:txBody>
                  <a:tcPr marL="68580" marR="68580" marT="0" marB="0" horzOverflow="overflow">
                    <a:lnL w="6350" cap="rnd" cmpd="sng" algn="ctr">
                      <a:noFill/>
                      <a:prstDash val="solid"/>
                    </a:lnL>
                    <a:lnR w="6350" cap="rnd" cmpd="sng" algn="ctr">
                      <a:noFill/>
                      <a:prstDash val="solid"/>
                    </a:lnR>
                    <a:lnT w="6350" cap="rnd" cmpd="sng" algn="ctr">
                      <a:noFill/>
                      <a:prstDash val="solid"/>
                    </a:lnT>
                    <a:lnB w="6350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8" name="Стрелка вправо 37"/>
          <p:cNvSpPr/>
          <p:nvPr/>
        </p:nvSpPr>
        <p:spPr>
          <a:xfrm rot="5400000">
            <a:off x="4509753" y="6093296"/>
            <a:ext cx="216000" cy="216000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5400000">
            <a:off x="4509753" y="5455836"/>
            <a:ext cx="216000" cy="216000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658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221879" cy="46166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целевого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процесса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50317" y="1073678"/>
            <a:ext cx="8786179" cy="1720352"/>
            <a:chOff x="805702" y="1073678"/>
            <a:chExt cx="7438490" cy="1720352"/>
          </a:xfrm>
        </p:grpSpPr>
        <p:sp>
          <p:nvSpPr>
            <p:cNvPr id="3" name="Полилиния 2"/>
            <p:cNvSpPr/>
            <p:nvPr/>
          </p:nvSpPr>
          <p:spPr>
            <a:xfrm>
              <a:off x="805702" y="1076038"/>
              <a:ext cx="1645815" cy="396000"/>
            </a:xfrm>
            <a:custGeom>
              <a:avLst/>
              <a:gdLst>
                <a:gd name="connsiteX0" fmla="*/ 0 w 1582706"/>
                <a:gd name="connsiteY0" fmla="*/ 0 h 141662"/>
                <a:gd name="connsiteX1" fmla="*/ 1582706 w 1582706"/>
                <a:gd name="connsiteY1" fmla="*/ 0 h 141662"/>
                <a:gd name="connsiteX2" fmla="*/ 1582706 w 1582706"/>
                <a:gd name="connsiteY2" fmla="*/ 141662 h 141662"/>
                <a:gd name="connsiteX3" fmla="*/ 0 w 1582706"/>
                <a:gd name="connsiteY3" fmla="*/ 141662 h 141662"/>
                <a:gd name="connsiteX4" fmla="*/ 0 w 1582706"/>
                <a:gd name="connsiteY4" fmla="*/ 0 h 14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2706" h="141662">
                  <a:moveTo>
                    <a:pt x="0" y="0"/>
                  </a:moveTo>
                  <a:lnTo>
                    <a:pt x="1582706" y="0"/>
                  </a:lnTo>
                  <a:lnTo>
                    <a:pt x="1582706" y="141662"/>
                  </a:lnTo>
                  <a:lnTo>
                    <a:pt x="0" y="1416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Воспитатель младшей группы </a:t>
              </a:r>
              <a:endParaRPr lang="ru-RU" sz="1100" b="1" kern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05702" y="1491120"/>
              <a:ext cx="1645815" cy="1296000"/>
            </a:xfrm>
            <a:custGeom>
              <a:avLst/>
              <a:gdLst>
                <a:gd name="connsiteX0" fmla="*/ 0 w 1582706"/>
                <a:gd name="connsiteY0" fmla="*/ 0 h 921045"/>
                <a:gd name="connsiteX1" fmla="*/ 1582706 w 1582706"/>
                <a:gd name="connsiteY1" fmla="*/ 0 h 921045"/>
                <a:gd name="connsiteX2" fmla="*/ 1582706 w 1582706"/>
                <a:gd name="connsiteY2" fmla="*/ 921045 h 921045"/>
                <a:gd name="connsiteX3" fmla="*/ 0 w 1582706"/>
                <a:gd name="connsiteY3" fmla="*/ 921045 h 921045"/>
                <a:gd name="connsiteX4" fmla="*/ 0 w 1582706"/>
                <a:gd name="connsiteY4" fmla="*/ 0 h 92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2706" h="921045">
                  <a:moveTo>
                    <a:pt x="0" y="0"/>
                  </a:moveTo>
                  <a:lnTo>
                    <a:pt x="1582706" y="0"/>
                  </a:lnTo>
                  <a:lnTo>
                    <a:pt x="1582706" y="921045"/>
                  </a:lnTo>
                  <a:lnTo>
                    <a:pt x="0" y="9210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58674" rIns="78232" bIns="88011" numCol="1" spcCol="1270" anchor="t" anchorCtr="0">
              <a:noAutofit/>
            </a:bodyPr>
            <a:lstStyle/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Предоставляет  табель посещаемости воспитанников в электронном формате в медицинский кабинет</a:t>
              </a:r>
              <a:endParaRPr lang="ru-RU" sz="1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r>
                <a:rPr lang="en-US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</a:t>
              </a:r>
              <a:r>
                <a:rPr lang="ru-RU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– 120 сек. </a:t>
              </a:r>
              <a:endParaRPr lang="ru-RU" sz="1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</a:t>
              </a:r>
              <a:r>
                <a:rPr lang="en-US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ru-RU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– 240 сек</a:t>
              </a:r>
              <a:endParaRPr lang="ru-RU" sz="1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2635607" y="1073678"/>
              <a:ext cx="1645815" cy="396000"/>
            </a:xfrm>
            <a:custGeom>
              <a:avLst/>
              <a:gdLst>
                <a:gd name="connsiteX0" fmla="*/ 0 w 1582706"/>
                <a:gd name="connsiteY0" fmla="*/ 0 h 122635"/>
                <a:gd name="connsiteX1" fmla="*/ 1582706 w 1582706"/>
                <a:gd name="connsiteY1" fmla="*/ 0 h 122635"/>
                <a:gd name="connsiteX2" fmla="*/ 1582706 w 1582706"/>
                <a:gd name="connsiteY2" fmla="*/ 122635 h 122635"/>
                <a:gd name="connsiteX3" fmla="*/ 0 w 1582706"/>
                <a:gd name="connsiteY3" fmla="*/ 122635 h 122635"/>
                <a:gd name="connsiteX4" fmla="*/ 0 w 1582706"/>
                <a:gd name="connsiteY4" fmla="*/ 0 h 12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2706" h="122635">
                  <a:moveTo>
                    <a:pt x="0" y="0"/>
                  </a:moveTo>
                  <a:lnTo>
                    <a:pt x="1582706" y="0"/>
                  </a:lnTo>
                  <a:lnTo>
                    <a:pt x="1582706" y="122635"/>
                  </a:lnTo>
                  <a:lnTo>
                    <a:pt x="0" y="1226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Воспитатель средней группы</a:t>
              </a:r>
              <a:endParaRPr lang="ru-RU" sz="1200" b="1" kern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635607" y="1498030"/>
              <a:ext cx="1645815" cy="1296000"/>
            </a:xfrm>
            <a:custGeom>
              <a:avLst/>
              <a:gdLst>
                <a:gd name="connsiteX0" fmla="*/ 0 w 1582706"/>
                <a:gd name="connsiteY0" fmla="*/ 0 h 921045"/>
                <a:gd name="connsiteX1" fmla="*/ 1582706 w 1582706"/>
                <a:gd name="connsiteY1" fmla="*/ 0 h 921045"/>
                <a:gd name="connsiteX2" fmla="*/ 1582706 w 1582706"/>
                <a:gd name="connsiteY2" fmla="*/ 921045 h 921045"/>
                <a:gd name="connsiteX3" fmla="*/ 0 w 1582706"/>
                <a:gd name="connsiteY3" fmla="*/ 921045 h 921045"/>
                <a:gd name="connsiteX4" fmla="*/ 0 w 1582706"/>
                <a:gd name="connsiteY4" fmla="*/ 0 h 92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2706" h="921045">
                  <a:moveTo>
                    <a:pt x="0" y="0"/>
                  </a:moveTo>
                  <a:lnTo>
                    <a:pt x="1582706" y="0"/>
                  </a:lnTo>
                  <a:lnTo>
                    <a:pt x="1582706" y="921045"/>
                  </a:lnTo>
                  <a:lnTo>
                    <a:pt x="0" y="9210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58674" rIns="78232" bIns="88011" numCol="1" spcCol="1270" anchor="t" anchorCtr="0">
              <a:noAutofit/>
            </a:bodyPr>
            <a:lstStyle/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Предоставляет табель </a:t>
              </a:r>
              <a:r>
                <a:rPr lang="ru-RU" sz="1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посещаемости </a:t>
              </a:r>
              <a:r>
                <a:rPr lang="ru-RU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воспитанников в электронном формате в медицинский кабинет</a:t>
              </a:r>
              <a:endParaRPr lang="ru-RU" sz="1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r>
                <a:rPr lang="en-US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</a:t>
              </a:r>
              <a:r>
                <a:rPr lang="ru-RU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– 120 сек. </a:t>
              </a:r>
              <a:endParaRPr lang="ru-RU" sz="1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</a:t>
              </a:r>
              <a:r>
                <a:rPr lang="en-US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ru-RU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– 240 сек</a:t>
              </a:r>
              <a:endParaRPr lang="ru-RU" sz="1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4464493" y="1102030"/>
              <a:ext cx="1645815" cy="396000"/>
            </a:xfrm>
            <a:custGeom>
              <a:avLst/>
              <a:gdLst>
                <a:gd name="connsiteX0" fmla="*/ 0 w 1582706"/>
                <a:gd name="connsiteY0" fmla="*/ 0 h 122635"/>
                <a:gd name="connsiteX1" fmla="*/ 1582706 w 1582706"/>
                <a:gd name="connsiteY1" fmla="*/ 0 h 122635"/>
                <a:gd name="connsiteX2" fmla="*/ 1582706 w 1582706"/>
                <a:gd name="connsiteY2" fmla="*/ 122635 h 122635"/>
                <a:gd name="connsiteX3" fmla="*/ 0 w 1582706"/>
                <a:gd name="connsiteY3" fmla="*/ 122635 h 122635"/>
                <a:gd name="connsiteX4" fmla="*/ 0 w 1582706"/>
                <a:gd name="connsiteY4" fmla="*/ 0 h 12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2706" h="122635">
                  <a:moveTo>
                    <a:pt x="0" y="0"/>
                  </a:moveTo>
                  <a:lnTo>
                    <a:pt x="1582706" y="0"/>
                  </a:lnTo>
                  <a:lnTo>
                    <a:pt x="1582706" y="122635"/>
                  </a:lnTo>
                  <a:lnTo>
                    <a:pt x="0" y="1226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Воспитатель старшей группы</a:t>
              </a:r>
              <a:endParaRPr lang="ru-RU" sz="1200" b="1" kern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464493" y="1491120"/>
              <a:ext cx="1645815" cy="1296000"/>
            </a:xfrm>
            <a:custGeom>
              <a:avLst/>
              <a:gdLst>
                <a:gd name="connsiteX0" fmla="*/ 0 w 1582706"/>
                <a:gd name="connsiteY0" fmla="*/ 0 h 921045"/>
                <a:gd name="connsiteX1" fmla="*/ 1582706 w 1582706"/>
                <a:gd name="connsiteY1" fmla="*/ 0 h 921045"/>
                <a:gd name="connsiteX2" fmla="*/ 1582706 w 1582706"/>
                <a:gd name="connsiteY2" fmla="*/ 921045 h 921045"/>
                <a:gd name="connsiteX3" fmla="*/ 0 w 1582706"/>
                <a:gd name="connsiteY3" fmla="*/ 921045 h 921045"/>
                <a:gd name="connsiteX4" fmla="*/ 0 w 1582706"/>
                <a:gd name="connsiteY4" fmla="*/ 0 h 92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2706" h="921045">
                  <a:moveTo>
                    <a:pt x="0" y="0"/>
                  </a:moveTo>
                  <a:lnTo>
                    <a:pt x="1582706" y="0"/>
                  </a:lnTo>
                  <a:lnTo>
                    <a:pt x="1582706" y="921045"/>
                  </a:lnTo>
                  <a:lnTo>
                    <a:pt x="0" y="9210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58674" rIns="78232" bIns="88011" numCol="1" spcCol="1270" anchor="t" anchorCtr="0">
              <a:noAutofit/>
            </a:bodyPr>
            <a:lstStyle/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Предоставляет табель посещаемости воспитанников в электронном формате в медицинский кабинет</a:t>
              </a:r>
              <a:endParaRPr lang="ru-RU" sz="1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r>
                <a:rPr lang="en-US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</a:t>
              </a:r>
              <a:r>
                <a:rPr lang="ru-RU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– 120 сек. </a:t>
              </a:r>
              <a:endParaRPr lang="ru-RU" sz="1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</a:t>
              </a:r>
              <a:r>
                <a:rPr lang="en-US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ru-RU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– 240 сек</a:t>
              </a:r>
              <a:endParaRPr lang="ru-RU" sz="1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6300191" y="1102030"/>
              <a:ext cx="1944000" cy="396000"/>
            </a:xfrm>
            <a:custGeom>
              <a:avLst/>
              <a:gdLst>
                <a:gd name="connsiteX0" fmla="*/ 0 w 1995531"/>
                <a:gd name="connsiteY0" fmla="*/ 0 h 238981"/>
                <a:gd name="connsiteX1" fmla="*/ 1995531 w 1995531"/>
                <a:gd name="connsiteY1" fmla="*/ 0 h 238981"/>
                <a:gd name="connsiteX2" fmla="*/ 1995531 w 1995531"/>
                <a:gd name="connsiteY2" fmla="*/ 238981 h 238981"/>
                <a:gd name="connsiteX3" fmla="*/ 0 w 1995531"/>
                <a:gd name="connsiteY3" fmla="*/ 238981 h 238981"/>
                <a:gd name="connsiteX4" fmla="*/ 0 w 1995531"/>
                <a:gd name="connsiteY4" fmla="*/ 0 h 23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5531" h="238981">
                  <a:moveTo>
                    <a:pt x="0" y="0"/>
                  </a:moveTo>
                  <a:lnTo>
                    <a:pt x="1995531" y="0"/>
                  </a:lnTo>
                  <a:lnTo>
                    <a:pt x="1995531" y="238981"/>
                  </a:lnTo>
                  <a:lnTo>
                    <a:pt x="0" y="2389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Старшая медсестра</a:t>
              </a:r>
              <a:endParaRPr lang="ru-RU" sz="1200" b="1" kern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6300192" y="1472548"/>
              <a:ext cx="1944000" cy="1296000"/>
            </a:xfrm>
            <a:custGeom>
              <a:avLst/>
              <a:gdLst>
                <a:gd name="connsiteX0" fmla="*/ 0 w 1917204"/>
                <a:gd name="connsiteY0" fmla="*/ 0 h 1391763"/>
                <a:gd name="connsiteX1" fmla="*/ 1917204 w 1917204"/>
                <a:gd name="connsiteY1" fmla="*/ 0 h 1391763"/>
                <a:gd name="connsiteX2" fmla="*/ 1917204 w 1917204"/>
                <a:gd name="connsiteY2" fmla="*/ 1391763 h 1391763"/>
                <a:gd name="connsiteX3" fmla="*/ 0 w 1917204"/>
                <a:gd name="connsiteY3" fmla="*/ 1391763 h 1391763"/>
                <a:gd name="connsiteX4" fmla="*/ 0 w 1917204"/>
                <a:gd name="connsiteY4" fmla="*/ 0 h 139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204" h="1391763">
                  <a:moveTo>
                    <a:pt x="0" y="0"/>
                  </a:moveTo>
                  <a:lnTo>
                    <a:pt x="1917204" y="0"/>
                  </a:lnTo>
                  <a:lnTo>
                    <a:pt x="1917204" y="1391763"/>
                  </a:lnTo>
                  <a:lnTo>
                    <a:pt x="0" y="13917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58674" rIns="78232" bIns="88011" numCol="1" spcCol="1270" anchor="t" anchorCtr="0">
              <a:noAutofit/>
            </a:bodyPr>
            <a:lstStyle/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Сверяет данные с табелями воспитателей  в электронном формате. Формирует общую сводную по </a:t>
              </a:r>
              <a:r>
                <a:rPr lang="ru-RU" sz="11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детодням</a:t>
              </a:r>
              <a:r>
                <a:rPr lang="ru-RU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медицинским справкам</a:t>
              </a:r>
              <a:endParaRPr lang="ru-RU" sz="1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r>
                <a:rPr lang="en-US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</a:t>
              </a:r>
              <a:r>
                <a:rPr lang="ru-RU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– 1500 сек. </a:t>
              </a:r>
              <a:endParaRPr lang="ru-RU" sz="1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</a:t>
              </a:r>
              <a:r>
                <a:rPr lang="en-US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ru-RU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– 1800 сек</a:t>
              </a:r>
              <a:endParaRPr lang="ru-RU" sz="1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207485" y="3253397"/>
            <a:ext cx="6251144" cy="1706073"/>
            <a:chOff x="1694996" y="3268364"/>
            <a:chExt cx="5411315" cy="1706073"/>
          </a:xfrm>
        </p:grpSpPr>
        <p:sp>
          <p:nvSpPr>
            <p:cNvPr id="19" name="Полилиния 18"/>
            <p:cNvSpPr/>
            <p:nvPr/>
          </p:nvSpPr>
          <p:spPr>
            <a:xfrm>
              <a:off x="1694996" y="3273681"/>
              <a:ext cx="1682827" cy="396000"/>
            </a:xfrm>
            <a:custGeom>
              <a:avLst/>
              <a:gdLst>
                <a:gd name="connsiteX0" fmla="*/ 0 w 998693"/>
                <a:gd name="connsiteY0" fmla="*/ 0 h 373905"/>
                <a:gd name="connsiteX1" fmla="*/ 998693 w 998693"/>
                <a:gd name="connsiteY1" fmla="*/ 0 h 373905"/>
                <a:gd name="connsiteX2" fmla="*/ 998693 w 998693"/>
                <a:gd name="connsiteY2" fmla="*/ 373905 h 373905"/>
                <a:gd name="connsiteX3" fmla="*/ 0 w 998693"/>
                <a:gd name="connsiteY3" fmla="*/ 373905 h 373905"/>
                <a:gd name="connsiteX4" fmla="*/ 0 w 998693"/>
                <a:gd name="connsiteY4" fmla="*/ 0 h 37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693" h="373905">
                  <a:moveTo>
                    <a:pt x="0" y="0"/>
                  </a:moveTo>
                  <a:lnTo>
                    <a:pt x="998693" y="0"/>
                  </a:lnTo>
                  <a:lnTo>
                    <a:pt x="998693" y="373905"/>
                  </a:lnTo>
                  <a:lnTo>
                    <a:pt x="0" y="3739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Старшая медсестра</a:t>
              </a:r>
              <a:r>
                <a:rPr lang="ru-RU" sz="1200" kern="1200" baseline="0" dirty="0" smtClean="0"/>
                <a:t> </a:t>
              </a:r>
              <a:endParaRPr lang="ru-RU" sz="1200" kern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1707832" y="3678437"/>
              <a:ext cx="1682827" cy="1296000"/>
            </a:xfrm>
            <a:custGeom>
              <a:avLst/>
              <a:gdLst>
                <a:gd name="connsiteX0" fmla="*/ 0 w 1411478"/>
                <a:gd name="connsiteY0" fmla="*/ 0 h 689950"/>
                <a:gd name="connsiteX1" fmla="*/ 1411478 w 1411478"/>
                <a:gd name="connsiteY1" fmla="*/ 0 h 689950"/>
                <a:gd name="connsiteX2" fmla="*/ 1411478 w 1411478"/>
                <a:gd name="connsiteY2" fmla="*/ 689950 h 689950"/>
                <a:gd name="connsiteX3" fmla="*/ 0 w 1411478"/>
                <a:gd name="connsiteY3" fmla="*/ 689950 h 689950"/>
                <a:gd name="connsiteX4" fmla="*/ 0 w 1411478"/>
                <a:gd name="connsiteY4" fmla="*/ 0 h 68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1478" h="689950">
                  <a:moveTo>
                    <a:pt x="0" y="0"/>
                  </a:moveTo>
                  <a:lnTo>
                    <a:pt x="1411478" y="0"/>
                  </a:lnTo>
                  <a:lnTo>
                    <a:pt x="1411478" y="689950"/>
                  </a:lnTo>
                  <a:lnTo>
                    <a:pt x="0" y="6899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58674" rIns="78232" bIns="88011" numCol="1" spcCol="1270" anchor="t" anchorCtr="0">
              <a:noAutofit/>
            </a:bodyPr>
            <a:lstStyle/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 электронной почте отправляет заведующему  </a:t>
              </a:r>
              <a:r>
                <a:rPr lang="ru-RU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табеля </a:t>
              </a:r>
              <a:r>
                <a:rPr lang="ru-RU" sz="1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посещаемости </a:t>
              </a:r>
              <a:r>
                <a:rPr lang="ru-RU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воспитанников, общую сводную по группам </a:t>
              </a:r>
              <a:endParaRPr lang="ru-RU" sz="1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r>
                <a:rPr lang="en-US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</a:t>
              </a:r>
              <a:r>
                <a:rPr lang="ru-RU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– 120 сек. </a:t>
              </a:r>
              <a:endParaRPr lang="ru-RU" sz="1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</a:t>
              </a:r>
              <a:r>
                <a:rPr lang="en-US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ru-RU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– 240 сек</a:t>
              </a:r>
              <a:endParaRPr lang="ru-RU" sz="1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3568346" y="3268364"/>
              <a:ext cx="1682827" cy="396000"/>
            </a:xfrm>
            <a:custGeom>
              <a:avLst/>
              <a:gdLst>
                <a:gd name="connsiteX0" fmla="*/ 0 w 1669390"/>
                <a:gd name="connsiteY0" fmla="*/ 0 h 373905"/>
                <a:gd name="connsiteX1" fmla="*/ 1669390 w 1669390"/>
                <a:gd name="connsiteY1" fmla="*/ 0 h 373905"/>
                <a:gd name="connsiteX2" fmla="*/ 1669390 w 1669390"/>
                <a:gd name="connsiteY2" fmla="*/ 373905 h 373905"/>
                <a:gd name="connsiteX3" fmla="*/ 0 w 1669390"/>
                <a:gd name="connsiteY3" fmla="*/ 373905 h 373905"/>
                <a:gd name="connsiteX4" fmla="*/ 0 w 1669390"/>
                <a:gd name="connsiteY4" fmla="*/ 0 h 37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9390" h="373905">
                  <a:moveTo>
                    <a:pt x="0" y="0"/>
                  </a:moveTo>
                  <a:lnTo>
                    <a:pt x="1669390" y="0"/>
                  </a:lnTo>
                  <a:lnTo>
                    <a:pt x="1669390" y="373905"/>
                  </a:lnTo>
                  <a:lnTo>
                    <a:pt x="0" y="3739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Делопроизводитель</a:t>
              </a:r>
              <a:endParaRPr lang="ru-RU" sz="1200" b="1" kern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3578893" y="3669681"/>
              <a:ext cx="1682827" cy="1296000"/>
            </a:xfrm>
            <a:custGeom>
              <a:avLst/>
              <a:gdLst>
                <a:gd name="connsiteX0" fmla="*/ 0 w 1669390"/>
                <a:gd name="connsiteY0" fmla="*/ 0 h 689950"/>
                <a:gd name="connsiteX1" fmla="*/ 1669390 w 1669390"/>
                <a:gd name="connsiteY1" fmla="*/ 0 h 689950"/>
                <a:gd name="connsiteX2" fmla="*/ 1669390 w 1669390"/>
                <a:gd name="connsiteY2" fmla="*/ 689950 h 689950"/>
                <a:gd name="connsiteX3" fmla="*/ 0 w 1669390"/>
                <a:gd name="connsiteY3" fmla="*/ 689950 h 689950"/>
                <a:gd name="connsiteX4" fmla="*/ 0 w 1669390"/>
                <a:gd name="connsiteY4" fmla="*/ 0 h 68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9390" h="689950">
                  <a:moveTo>
                    <a:pt x="0" y="0"/>
                  </a:moveTo>
                  <a:lnTo>
                    <a:pt x="1669390" y="0"/>
                  </a:lnTo>
                  <a:lnTo>
                    <a:pt x="1669390" y="689950"/>
                  </a:lnTo>
                  <a:lnTo>
                    <a:pt x="0" y="6899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58674" rIns="78232" bIns="88011" numCol="1" spcCol="1270" anchor="t" anchorCtr="0">
              <a:noAutofit/>
            </a:bodyPr>
            <a:lstStyle/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Заполняет </a:t>
              </a:r>
              <a:r>
                <a:rPr lang="ru-RU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табеля </a:t>
              </a:r>
              <a:r>
                <a:rPr lang="ru-RU" sz="1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посещаемости </a:t>
              </a:r>
              <a:r>
                <a:rPr lang="ru-RU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воспитанников в программе</a:t>
              </a:r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ru-RU" sz="1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r>
                <a:rPr lang="en-US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</a:t>
              </a:r>
              <a:r>
                <a:rPr lang="ru-RU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– 1500 сек. </a:t>
              </a:r>
              <a:endParaRPr lang="ru-RU" sz="1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</a:t>
              </a:r>
              <a:r>
                <a:rPr lang="en-US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ru-RU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– 1800 сек</a:t>
              </a:r>
              <a:endParaRPr lang="ru-RU" sz="1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5423484" y="3273680"/>
              <a:ext cx="1682827" cy="396000"/>
            </a:xfrm>
            <a:custGeom>
              <a:avLst/>
              <a:gdLst>
                <a:gd name="connsiteX0" fmla="*/ 0 w 1828871"/>
                <a:gd name="connsiteY0" fmla="*/ 0 h 373905"/>
                <a:gd name="connsiteX1" fmla="*/ 1828871 w 1828871"/>
                <a:gd name="connsiteY1" fmla="*/ 0 h 373905"/>
                <a:gd name="connsiteX2" fmla="*/ 1828871 w 1828871"/>
                <a:gd name="connsiteY2" fmla="*/ 373905 h 373905"/>
                <a:gd name="connsiteX3" fmla="*/ 0 w 1828871"/>
                <a:gd name="connsiteY3" fmla="*/ 373905 h 373905"/>
                <a:gd name="connsiteX4" fmla="*/ 0 w 1828871"/>
                <a:gd name="connsiteY4" fmla="*/ 0 h 37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71" h="373905">
                  <a:moveTo>
                    <a:pt x="0" y="0"/>
                  </a:moveTo>
                  <a:lnTo>
                    <a:pt x="1828871" y="0"/>
                  </a:lnTo>
                  <a:lnTo>
                    <a:pt x="1828871" y="373905"/>
                  </a:lnTo>
                  <a:lnTo>
                    <a:pt x="0" y="3739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Делопроизводитель</a:t>
              </a:r>
              <a:endParaRPr lang="ru-RU" sz="1200" b="1" kern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5421197" y="3669681"/>
              <a:ext cx="1682827" cy="1296000"/>
            </a:xfrm>
            <a:custGeom>
              <a:avLst/>
              <a:gdLst>
                <a:gd name="connsiteX0" fmla="*/ 0 w 1828871"/>
                <a:gd name="connsiteY0" fmla="*/ 0 h 689950"/>
                <a:gd name="connsiteX1" fmla="*/ 1828871 w 1828871"/>
                <a:gd name="connsiteY1" fmla="*/ 0 h 689950"/>
                <a:gd name="connsiteX2" fmla="*/ 1828871 w 1828871"/>
                <a:gd name="connsiteY2" fmla="*/ 689950 h 689950"/>
                <a:gd name="connsiteX3" fmla="*/ 0 w 1828871"/>
                <a:gd name="connsiteY3" fmla="*/ 689950 h 689950"/>
                <a:gd name="connsiteX4" fmla="*/ 0 w 1828871"/>
                <a:gd name="connsiteY4" fmla="*/ 0 h 68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71" h="689950">
                  <a:moveTo>
                    <a:pt x="0" y="0"/>
                  </a:moveTo>
                  <a:lnTo>
                    <a:pt x="1828871" y="0"/>
                  </a:lnTo>
                  <a:lnTo>
                    <a:pt x="1828871" y="689950"/>
                  </a:lnTo>
                  <a:lnTo>
                    <a:pt x="0" y="6899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58674" rIns="78232" bIns="88011" numCol="1" spcCol="1270" anchor="t" anchorCtr="0">
              <a:noAutofit/>
            </a:bodyPr>
            <a:lstStyle/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Печатает табеля посещаемости воспитанников для утверждения и сдачи их в Управление образования заведующим</a:t>
              </a:r>
              <a:endParaRPr lang="ru-RU" sz="1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r>
                <a:rPr lang="en-US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</a:t>
              </a:r>
              <a:r>
                <a:rPr lang="ru-RU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– 240 сек. </a:t>
              </a:r>
              <a:endParaRPr lang="ru-RU" sz="1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</a:t>
              </a:r>
              <a:r>
                <a:rPr lang="en-US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ru-RU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– 300 сек</a:t>
              </a:r>
              <a:endParaRPr lang="ru-RU" sz="1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Стрелка вправо 55"/>
          <p:cNvSpPr/>
          <p:nvPr/>
        </p:nvSpPr>
        <p:spPr>
          <a:xfrm>
            <a:off x="2195760" y="1499266"/>
            <a:ext cx="216000" cy="216000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3" name="Стрелка вправо 62"/>
          <p:cNvSpPr/>
          <p:nvPr/>
        </p:nvSpPr>
        <p:spPr>
          <a:xfrm>
            <a:off x="4356000" y="1472548"/>
            <a:ext cx="216000" cy="216000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4" name="Стрелка вправо 63"/>
          <p:cNvSpPr/>
          <p:nvPr/>
        </p:nvSpPr>
        <p:spPr>
          <a:xfrm>
            <a:off x="6524286" y="1469678"/>
            <a:ext cx="216000" cy="216000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5" name="Стрелка вправо 64"/>
          <p:cNvSpPr/>
          <p:nvPr/>
        </p:nvSpPr>
        <p:spPr>
          <a:xfrm>
            <a:off x="3178188" y="3649397"/>
            <a:ext cx="216000" cy="216000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>
            <a:off x="5328000" y="3649397"/>
            <a:ext cx="216000" cy="216000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2059244" y="5157192"/>
            <a:ext cx="4568663" cy="135115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протекания процесса: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инимально – 1 час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мин. (3720 сек.)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аксимально – 1 час 21 мин (4860 сек.)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Выгнутая влево стрелка 70"/>
          <p:cNvSpPr/>
          <p:nvPr/>
        </p:nvSpPr>
        <p:spPr>
          <a:xfrm flipH="1">
            <a:off x="8385586" y="2810798"/>
            <a:ext cx="504000" cy="504000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лево стрелка 26"/>
          <p:cNvSpPr/>
          <p:nvPr/>
        </p:nvSpPr>
        <p:spPr>
          <a:xfrm>
            <a:off x="608730" y="3314798"/>
            <a:ext cx="504000" cy="504000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016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63688" y="113762"/>
            <a:ext cx="5221879" cy="46166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устранению проблем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63688" y="96572"/>
            <a:ext cx="5221879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устранению проблем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9575031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32585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graphicFrame>
        <p:nvGraphicFramePr>
          <p:cNvPr id="13" name="Диаграмма 12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A68279A2-7DD5-467C-9CB6-CC723677891E}"/>
              </a:ext>
            </a:extLst>
          </p:cNvPr>
          <p:cNvGraphicFramePr>
            <a:graphicFrameLocks noGrp="1"/>
          </p:cNvGraphicFramePr>
          <p:nvPr/>
        </p:nvGraphicFramePr>
        <p:xfrm>
          <a:off x="857224" y="500042"/>
          <a:ext cx="8136000" cy="55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299844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13824</TotalTime>
  <Words>1393</Words>
  <Application>Microsoft Office PowerPoint</Application>
  <PresentationFormat>Экран (4:3)</PresentationFormat>
  <Paragraphs>250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Сокращение процесса заполнения  табеля посещаемости воспитанников  в дошкольном образовательном учреждении  </vt:lpstr>
      <vt:lpstr>Паспорт проекта   </vt:lpstr>
      <vt:lpstr>Команда проекта   </vt:lpstr>
      <vt:lpstr>Слайд 4</vt:lpstr>
      <vt:lpstr>Пирамида проблем</vt:lpstr>
      <vt:lpstr>Выявленные проблемы процесса</vt:lpstr>
      <vt:lpstr>Карта целевого состояния процесса</vt:lpstr>
      <vt:lpstr>План мероприятий по устранению проблем</vt:lpstr>
      <vt:lpstr>Слайд 9</vt:lpstr>
      <vt:lpstr>Достигнутые результаты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Администратор</cp:lastModifiedBy>
  <cp:revision>729</cp:revision>
  <cp:lastPrinted>2019-02-18T01:46:55Z</cp:lastPrinted>
  <dcterms:created xsi:type="dcterms:W3CDTF">2007-01-29T08:57:19Z</dcterms:created>
  <dcterms:modified xsi:type="dcterms:W3CDTF">2021-05-14T01:51:28Z</dcterms:modified>
</cp:coreProperties>
</file>