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78579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«Центр развития ребенка – детский сад № 114»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429132"/>
            <a:ext cx="5286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Подготовила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воспитатель           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Суманеева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Юлия Анатольевна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6072206"/>
            <a:ext cx="203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657475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Сыктывкар,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071546"/>
            <a:ext cx="5586486" cy="54537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1643050"/>
            <a:ext cx="2857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Золотое яблочко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небу катится: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улыбки-лучи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Очень горячи.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142853"/>
            <a:ext cx="2254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endParaRPr lang="ru-RU" sz="1400" dirty="0">
              <a:solidFill>
                <a:srgbClr val="000000"/>
              </a:solidFill>
              <a:latin typeface="&amp;quo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928802"/>
            <a:ext cx="46434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Приказало солнце: "Стой!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Семицветный мост крутой!"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Тучи скрыли солнца свет -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Рухнул мост, а щепок нет.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214290"/>
            <a:ext cx="2074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Радуга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Юля\Рабочий стол\14-51-06-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857652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643050"/>
            <a:ext cx="45005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Одеяло белое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руками сделано.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ткалось и не кроилось,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неба на землю свалилось.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214290"/>
            <a:ext cx="15343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214422"/>
            <a:ext cx="4214842" cy="514353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5214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длиннющий, он большущий,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от тучи до земли...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Пусть идет он пуще, пуще,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 грибы скорей росли.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142852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928934"/>
            <a:ext cx="6286544" cy="37147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571612"/>
            <a:ext cx="5429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заботясь о погоде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сарафане белом ходит,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в один из тёплых дней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Май серёжки дарит ей.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142852"/>
            <a:ext cx="2379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Берёзка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142984"/>
            <a:ext cx="4357718" cy="5429288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000240"/>
            <a:ext cx="485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Шляпку я люблю носить.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Просит белка откусить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Маленький кусочек...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-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лесной...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142852"/>
            <a:ext cx="2800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Грибочек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500174"/>
            <a:ext cx="4429156" cy="5046681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7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Шевелились у цветка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четыре лепестка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сорвать его хотел,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вспорхнул и улетел.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142852"/>
            <a:ext cx="27809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Бабочка</a:t>
            </a:r>
            <a:endParaRPr lang="ru-RU" sz="5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357298"/>
            <a:ext cx="5072098" cy="453463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496"/>
            <a:ext cx="4357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барашек и не кот,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Носит шубу круглый год.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Шуба серая – одета,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уба серая – для лета,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зимы – другого цвета.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142852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5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285860"/>
            <a:ext cx="4857784" cy="350046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149</Words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Юля</cp:lastModifiedBy>
  <cp:revision>5</cp:revision>
  <dcterms:modified xsi:type="dcterms:W3CDTF">2022-03-20T16:00:33Z</dcterms:modified>
</cp:coreProperties>
</file>