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75" d="100"/>
          <a:sy n="75" d="100"/>
        </p:scale>
        <p:origin x="-324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4FE39-99BA-42FD-84A8-17131602A37C}" type="datetimeFigureOut">
              <a:rPr lang="ru-RU" smtClean="0"/>
              <a:pPr/>
              <a:t>09.05.2021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4BA00-71E9-4152-8988-497B86A035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3C9D-6B83-4B18-9746-8041190F524B}" type="datetime1">
              <a:rPr lang="ru-RU" smtClean="0"/>
              <a:pPr/>
              <a:t>09.05.2021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29268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063D-A5BD-4BEB-B8FA-CD142D690FBE}" type="datetime1">
              <a:rPr lang="ru-RU" smtClean="0"/>
              <a:pPr/>
              <a:t>09.05.2021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47833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333F-3843-4793-824C-C8CBF6F3E68F}" type="datetime1">
              <a:rPr lang="ru-RU" smtClean="0"/>
              <a:pPr/>
              <a:t>09.05.2021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82055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01F1-F5A2-4EBD-9B94-51EE2A6F61DA}" type="datetime1">
              <a:rPr lang="ru-RU" smtClean="0"/>
              <a:pPr/>
              <a:t>09.05.2021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31424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365D-FC01-4DCA-946D-203876511420}" type="datetime1">
              <a:rPr lang="ru-RU" smtClean="0"/>
              <a:pPr/>
              <a:t>09.05.2021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58613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F7297-948F-4848-931D-CA4D9E61925F}" type="datetime1">
              <a:rPr lang="ru-RU" smtClean="0"/>
              <a:pPr/>
              <a:t>09.05.2021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65497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555E-E0D9-469C-8163-D6FFA1BD1BEF}" type="datetime1">
              <a:rPr lang="ru-RU" smtClean="0"/>
              <a:pPr/>
              <a:t>09.05.2021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04960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02C1-0702-44C5-945B-C9FD2315C05C}" type="datetime1">
              <a:rPr lang="ru-RU" smtClean="0"/>
              <a:pPr/>
              <a:t>09.05.2021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48467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9C4B-94CC-4EAB-9F81-1CF415639C2C}" type="datetime1">
              <a:rPr lang="ru-RU" smtClean="0"/>
              <a:pPr/>
              <a:t>09.05.2021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74893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2326-3863-435E-8CE1-9A1E3A124816}" type="datetime1">
              <a:rPr lang="ru-RU" smtClean="0"/>
              <a:pPr/>
              <a:t>09.05.2021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50977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3EFE6-B702-45CC-8109-25313BD875D2}" type="datetime1">
              <a:rPr lang="ru-RU" smtClean="0"/>
              <a:pPr/>
              <a:t>09.05.2021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349182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3FEB-C7A7-4B87-8CBD-453BC5552A90}" type="datetime1">
              <a:rPr lang="ru-RU" smtClean="0"/>
              <a:pPr/>
              <a:t>09.05.2021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091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2.xml"/><Relationship Id="rId18" Type="http://schemas.openxmlformats.org/officeDocument/2006/relationships/image" Target="../media/image2.png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7.xml"/><Relationship Id="rId17" Type="http://schemas.openxmlformats.org/officeDocument/2006/relationships/slide" Target="slide16.xml"/><Relationship Id="rId2" Type="http://schemas.openxmlformats.org/officeDocument/2006/relationships/slide" Target="slide2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4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184634" y="1009001"/>
            <a:ext cx="4761186" cy="47611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2" action="ppaction://hlinksldjump"/>
          </p:cNvPr>
          <p:cNvSpPr/>
          <p:nvPr/>
        </p:nvSpPr>
        <p:spPr>
          <a:xfrm>
            <a:off x="5275861" y="1014274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" name="Прямоугольник 11">
            <a:hlinkClick r:id="rId3" action="ppaction://hlinksldjump"/>
          </p:cNvPr>
          <p:cNvSpPr/>
          <p:nvPr/>
        </p:nvSpPr>
        <p:spPr>
          <a:xfrm rot="1567120">
            <a:off x="6079404" y="1189711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Прямоугольник 12">
            <a:hlinkClick r:id="rId4" action="ppaction://hlinksldjump"/>
          </p:cNvPr>
          <p:cNvSpPr/>
          <p:nvPr/>
        </p:nvSpPr>
        <p:spPr>
          <a:xfrm rot="2794232">
            <a:off x="6758790" y="1650414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4" name="Прямоугольник 13">
            <a:hlinkClick r:id="rId5" action="ppaction://hlinksldjump"/>
          </p:cNvPr>
          <p:cNvSpPr/>
          <p:nvPr/>
        </p:nvSpPr>
        <p:spPr>
          <a:xfrm rot="3771635">
            <a:off x="7194412" y="2303672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5" name="Прямоугольник 14">
            <a:hlinkClick r:id="rId6" action="ppaction://hlinksldjump"/>
          </p:cNvPr>
          <p:cNvSpPr/>
          <p:nvPr/>
        </p:nvSpPr>
        <p:spPr>
          <a:xfrm rot="5400000">
            <a:off x="7338838" y="3100412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6" name="Прямоугольник 15">
            <a:hlinkClick r:id="rId7" action="ppaction://hlinksldjump"/>
          </p:cNvPr>
          <p:cNvSpPr/>
          <p:nvPr/>
        </p:nvSpPr>
        <p:spPr>
          <a:xfrm rot="6953946">
            <a:off x="7172505" y="3939473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7" name="Прямоугольник 16">
            <a:hlinkClick r:id="rId8" action="ppaction://hlinksldjump"/>
          </p:cNvPr>
          <p:cNvSpPr/>
          <p:nvPr/>
        </p:nvSpPr>
        <p:spPr>
          <a:xfrm rot="8155335">
            <a:off x="6688556" y="4595960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8" name="Прямоугольник 17">
            <a:hlinkClick r:id="rId9" action="ppaction://hlinksldjump"/>
          </p:cNvPr>
          <p:cNvSpPr/>
          <p:nvPr/>
        </p:nvSpPr>
        <p:spPr>
          <a:xfrm rot="9530495">
            <a:off x="6032107" y="5025490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2" name="Прямоугольник 21">
            <a:hlinkClick r:id="rId10" action="ppaction://hlinksldjump"/>
          </p:cNvPr>
          <p:cNvSpPr/>
          <p:nvPr/>
        </p:nvSpPr>
        <p:spPr>
          <a:xfrm rot="11031036">
            <a:off x="5232643" y="5158950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3" name="Прямоугольник 22">
            <a:hlinkClick r:id="rId11" action="ppaction://hlinksldjump"/>
          </p:cNvPr>
          <p:cNvSpPr/>
          <p:nvPr/>
        </p:nvSpPr>
        <p:spPr>
          <a:xfrm rot="12572577">
            <a:off x="4415359" y="4981405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4" name="Прямоугольник 23">
            <a:hlinkClick r:id="rId12" action="ppaction://hlinksldjump"/>
          </p:cNvPr>
          <p:cNvSpPr/>
          <p:nvPr/>
        </p:nvSpPr>
        <p:spPr>
          <a:xfrm rot="9116689">
            <a:off x="4412248" y="1193866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26" name="Прямоугольник 25">
            <a:hlinkClick r:id="rId13" action="ppaction://hlinksldjump"/>
          </p:cNvPr>
          <p:cNvSpPr/>
          <p:nvPr/>
        </p:nvSpPr>
        <p:spPr>
          <a:xfrm rot="13598477">
            <a:off x="3793255" y="4525795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27" name="Прямоугольник 26">
            <a:hlinkClick r:id="rId14" action="ppaction://hlinksldjump"/>
          </p:cNvPr>
          <p:cNvSpPr/>
          <p:nvPr/>
        </p:nvSpPr>
        <p:spPr>
          <a:xfrm rot="14836443">
            <a:off x="3359473" y="3877319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28" name="Прямоугольник 27">
            <a:hlinkClick r:id="rId15" action="ppaction://hlinksldjump"/>
          </p:cNvPr>
          <p:cNvSpPr/>
          <p:nvPr/>
        </p:nvSpPr>
        <p:spPr>
          <a:xfrm rot="5400000">
            <a:off x="3208147" y="3111985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29" name="Прямоугольник 28">
            <a:hlinkClick r:id="rId16" action="ppaction://hlinksldjump"/>
          </p:cNvPr>
          <p:cNvSpPr/>
          <p:nvPr/>
        </p:nvSpPr>
        <p:spPr>
          <a:xfrm rot="6548358">
            <a:off x="3337791" y="2375855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30" name="Прямоугольник 29">
            <a:hlinkClick r:id="rId17" action="ppaction://hlinksldjump"/>
          </p:cNvPr>
          <p:cNvSpPr/>
          <p:nvPr/>
        </p:nvSpPr>
        <p:spPr>
          <a:xfrm rot="7740102">
            <a:off x="3727810" y="1730976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grpSp>
        <p:nvGrpSpPr>
          <p:cNvPr id="25" name="Группа 24"/>
          <p:cNvGrpSpPr/>
          <p:nvPr/>
        </p:nvGrpSpPr>
        <p:grpSpPr>
          <a:xfrm>
            <a:off x="5409114" y="1725690"/>
            <a:ext cx="252248" cy="3384000"/>
            <a:chOff x="745572" y="819807"/>
            <a:chExt cx="252248" cy="3384000"/>
          </a:xfrm>
        </p:grpSpPr>
        <p:cxnSp>
          <p:nvCxnSpPr>
            <p:cNvPr id="31" name="Прямая со стрелкой 30"/>
            <p:cNvCxnSpPr/>
            <p:nvPr/>
          </p:nvCxnSpPr>
          <p:spPr>
            <a:xfrm flipH="1">
              <a:off x="871696" y="819807"/>
              <a:ext cx="11173" cy="3384000"/>
            </a:xfrm>
            <a:prstGeom prst="straightConnector1">
              <a:avLst/>
            </a:prstGeom>
            <a:ln w="762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2" name="Прямоугольник 31"/>
            <p:cNvSpPr/>
            <p:nvPr/>
          </p:nvSpPr>
          <p:spPr>
            <a:xfrm>
              <a:off x="745572" y="2488407"/>
              <a:ext cx="252248" cy="1692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Овал 1"/>
          <p:cNvSpPr/>
          <p:nvPr/>
        </p:nvSpPr>
        <p:spPr>
          <a:xfrm>
            <a:off x="5294411" y="3212680"/>
            <a:ext cx="504000" cy="504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2199694" y="271584"/>
            <a:ext cx="94359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«Химия – правая рука физики, а математика - ее глаза». 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М.В.Ломоносов.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Нижний колонтитул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pic>
        <p:nvPicPr>
          <p:cNvPr id="1026" name="Picture 2" descr="C:\Users\DELL\Desktop\школа №43.pn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58812" y="211138"/>
            <a:ext cx="1516883" cy="1363662"/>
          </a:xfrm>
          <a:prstGeom prst="rect">
            <a:avLst/>
          </a:prstGeom>
          <a:noFill/>
        </p:spPr>
      </p:pic>
      <p:sp>
        <p:nvSpPr>
          <p:cNvPr id="35" name="Прямоугольник 34"/>
          <p:cNvSpPr/>
          <p:nvPr/>
        </p:nvSpPr>
        <p:spPr>
          <a:xfrm>
            <a:off x="7835900" y="3919835"/>
            <a:ext cx="38481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ВИКТОРИНА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«МАТЕМАТИКА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ХИМИЯ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77700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Моль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72694" y="1099010"/>
            <a:ext cx="100141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Единица измерения количества вещества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264785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Химик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79938" y="1030851"/>
            <a:ext cx="108555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Что отвечал Михаил Васильевич Ломоносов на вопрос “Кто Вы по профессии”?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57078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Уран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60585" y="1019127"/>
            <a:ext cx="97535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Какой элемент назван в честь седьмой планеты Солнечной системы? 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38834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Железо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53661" y="1066020"/>
            <a:ext cx="95543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 организме человека его содержится около 3 грамм, из них примерно 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 грамма в крови.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53077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Венера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90245" y="542836"/>
            <a:ext cx="1017563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 Древнем Египте семь металлов считались представителями семи планет не Земле. Золото наши предки связывали с Солнцем, серебро с Луной. … 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 с какой планетой связывали медь?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83088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Золото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2708" y="381076"/>
            <a:ext cx="111017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Общее содержание этого металла в земной коре оценивается примерно в 10</a:t>
            </a:r>
            <a:r>
              <a:rPr lang="ru-RU" sz="4000" b="1" baseline="30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 т. Его ежегодное мировое производство, включая переработку вторичного сырья, составляет 2500 т. Если всю массу этого металла на земле сплавить в куб, то его ребро составит 3 км. 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 каком металле идёт речь?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61875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Медь, олово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359621"/>
            <a:ext cx="106211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Бронзу человек начал использовать ещё 3 тыс. лет до н.э. Большими преимуществами бронзы с другими на тот момент времени известными металлами была низкая температура кипения и более высокие литейные качества, и большая прочность. Какие металлы входят в состав сплава бронза?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25331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Алюминий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5415" y="580370"/>
            <a:ext cx="99880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 20 веке это металл стал основой многих металлургических конструкций. А веком ранее Н.Г.Чернышевский сказал, что этому металлу суждено великое будущее и он оказался провидцем. 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 каком металле идёт речь?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3934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М.В.Ломоносов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07476" y="484220"/>
            <a:ext cx="917916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Назвать фамилию русского ученого, который заложил основы отечественной химии, геологии, металлургии.  Этому ученому принадлежат слова «А математику уже затем учить следует, что она ум в порядок приводит».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3282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Серебро - ребро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98431" y="843281"/>
            <a:ext cx="87571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От какого металла нужно отрезать 2/7, чтобы получилась известная кость?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97123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350261" y="1122457"/>
            <a:ext cx="70851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Как называется число 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перед формулой или знаком?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541300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Кислород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50384" y="1192795"/>
            <a:ext cx="89336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21% по объему в воздухе занимает …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116068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Водород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39090" y="993503"/>
            <a:ext cx="1004364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Первый элемент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Периодической системы Д.И. Менделеева.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86425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Химия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94334" y="1239688"/>
            <a:ext cx="83786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Наука о веществах и их свойствах. 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50936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Восемь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08891" y="1274857"/>
            <a:ext cx="1072661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Сколько групп в Периодической системе 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Д.И. Менделеева? 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813274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6777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Порядковому номеру в таблице Менделеева Д.И.</a:t>
            </a:r>
            <a:endParaRPr kumimoji="0" lang="ru-RU" sz="24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88832" y="885169"/>
            <a:ext cx="87454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Чему равно число электронов 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 атоме химического элемента?  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31347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410</Words>
  <Application>Microsoft Office PowerPoint</Application>
  <PresentationFormat>Произвольный</PresentationFormat>
  <Paragraphs>111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Георгий Аствацатуров</dc:creator>
  <cp:lastModifiedBy>DELL</cp:lastModifiedBy>
  <cp:revision>30</cp:revision>
  <dcterms:created xsi:type="dcterms:W3CDTF">2020-02-29T02:38:23Z</dcterms:created>
  <dcterms:modified xsi:type="dcterms:W3CDTF">2021-05-09T13:19:56Z</dcterms:modified>
</cp:coreProperties>
</file>