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Lato-boldItalic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91c25c85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91c25c85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91c25c8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91c25c8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91c25c85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91c25c85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a91c25c85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a91c25c85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a91c25c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a91c25c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a91c25c8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a91c25c8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91c25c8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a91c25c8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a91c25c8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a91c25c8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91c25c8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a91c25c8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a91c25c8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a91c25c8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a91c25c8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a91c25c8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4A86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ЭКОЛОГИЯ В МАТЕМАТИКЕ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201" name="Google Shape;201;p22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    Рефлексия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834725"/>
            <a:ext cx="3903699" cy="29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899" y="1834725"/>
            <a:ext cx="3903699" cy="29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209" name="Google Shape;209;p23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Оформление сборников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25" y="1834425"/>
            <a:ext cx="3802499" cy="28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940637" y="992363"/>
            <a:ext cx="2860475" cy="45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2232750" y="1494975"/>
            <a:ext cx="4678500" cy="19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759"/>
              <a:t>БЛАГОДАРЮ ЗА ВНИМАНИЕ</a:t>
            </a:r>
            <a:endParaRPr sz="375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idx="1" type="body"/>
          </p:nvPr>
        </p:nvSpPr>
        <p:spPr>
          <a:xfrm>
            <a:off x="1321125" y="9363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fortaa"/>
                <a:ea typeface="Comfortaa"/>
                <a:cs typeface="Comfortaa"/>
                <a:sym typeface="Comfortaa"/>
              </a:rPr>
              <a:t>ЦЕЛЬ</a:t>
            </a:r>
            <a:r>
              <a:rPr lang="ru" sz="3100"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100">
                <a:latin typeface="Comfortaa"/>
                <a:ea typeface="Comfortaa"/>
                <a:cs typeface="Comfortaa"/>
                <a:sym typeface="Comfortaa"/>
              </a:rPr>
              <a:t>Поднятие проблем экологии через создание сборников задач.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ЗАДАЧИ:</a:t>
            </a:r>
            <a:endParaRPr sz="3200"/>
          </a:p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1203475" y="14198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●"/>
            </a:pPr>
            <a:r>
              <a:rPr lang="ru" sz="2300">
                <a:latin typeface="Montserrat"/>
                <a:ea typeface="Montserrat"/>
                <a:cs typeface="Montserrat"/>
                <a:sym typeface="Montserrat"/>
              </a:rPr>
              <a:t>Находить статистические сведения в области экологии;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●"/>
            </a:pPr>
            <a:r>
              <a:rPr lang="ru" sz="2300">
                <a:latin typeface="Montserrat"/>
                <a:ea typeface="Montserrat"/>
                <a:cs typeface="Montserrat"/>
                <a:sym typeface="Montserrat"/>
              </a:rPr>
              <a:t>Анализировать и выбирать для составления условия задачи;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●"/>
            </a:pPr>
            <a:r>
              <a:rPr lang="ru" sz="2300">
                <a:latin typeface="Montserrat"/>
                <a:ea typeface="Montserrat"/>
                <a:cs typeface="Montserrat"/>
                <a:sym typeface="Montserrat"/>
              </a:rPr>
              <a:t>Решать задачи изученных видов, работая в группе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51" name="Google Shape;151;p16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AutoNum type="arabicPeriod"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Поиск и подбор аналитических сведений по экологии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75" y="2442100"/>
            <a:ext cx="2763750" cy="183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825" y="2442100"/>
            <a:ext cx="2763750" cy="18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50" y="2442100"/>
            <a:ext cx="2763750" cy="186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60" name="Google Shape;160;p17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    Распределение ролей в группе,   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подготовка страницы сборника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75" y="2139225"/>
            <a:ext cx="3688646" cy="280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428" y="2139225"/>
            <a:ext cx="3688646" cy="28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68" name="Google Shape;168;p18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    Составление текста задачи и запись на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индивидуальном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листе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25" y="2166525"/>
            <a:ext cx="3886522" cy="274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878" y="2166525"/>
            <a:ext cx="3886522" cy="27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76" name="Google Shape;176;p19"/>
          <p:cNvSpPr txBox="1"/>
          <p:nvPr/>
        </p:nvSpPr>
        <p:spPr>
          <a:xfrm>
            <a:off x="1436275" y="1141425"/>
            <a:ext cx="637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Решение задач в группе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75" y="2047625"/>
            <a:ext cx="2796976" cy="20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050" y="2047625"/>
            <a:ext cx="2796976" cy="20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550" y="2025050"/>
            <a:ext cx="2710701" cy="20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85" name="Google Shape;185;p20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    Классификация задач по уровню сложности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0925"/>
            <a:ext cx="3903699" cy="29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99" y="1910925"/>
            <a:ext cx="3903699" cy="29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1052550" y="205725"/>
            <a:ext cx="7038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ЭТАПЫ РАБОТЫ</a:t>
            </a:r>
            <a:endParaRPr sz="3400"/>
          </a:p>
        </p:txBody>
      </p:sp>
      <p:sp>
        <p:nvSpPr>
          <p:cNvPr id="193" name="Google Shape;193;p21"/>
          <p:cNvSpPr txBox="1"/>
          <p:nvPr/>
        </p:nvSpPr>
        <p:spPr>
          <a:xfrm>
            <a:off x="1436275" y="1141425"/>
            <a:ext cx="637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   Составление страницы сборника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0925"/>
            <a:ext cx="3903699" cy="29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99" y="1910925"/>
            <a:ext cx="3903699" cy="29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