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3" r:id="rId3"/>
    <p:sldId id="272" r:id="rId4"/>
    <p:sldId id="274" r:id="rId5"/>
    <p:sldId id="275" r:id="rId6"/>
    <p:sldId id="261" r:id="rId7"/>
    <p:sldId id="276" r:id="rId8"/>
    <p:sldId id="277" r:id="rId9"/>
    <p:sldId id="286" r:id="rId10"/>
    <p:sldId id="278" r:id="rId11"/>
    <p:sldId id="283" r:id="rId12"/>
    <p:sldId id="279" r:id="rId13"/>
    <p:sldId id="280" r:id="rId14"/>
    <p:sldId id="281" r:id="rId15"/>
    <p:sldId id="282" r:id="rId16"/>
    <p:sldId id="284" r:id="rId17"/>
    <p:sldId id="266" r:id="rId18"/>
    <p:sldId id="267" r:id="rId19"/>
    <p:sldId id="285" r:id="rId20"/>
    <p:sldId id="269" r:id="rId21"/>
    <p:sldId id="288" r:id="rId22"/>
    <p:sldId id="287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DDCAD-D6D4-495C-88EE-8B2D2A49A2F4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C7767A-287E-40D6-A083-7318934BE04B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В рассказе три части:</a:t>
          </a:r>
          <a:endParaRPr lang="ru-RU" b="1" i="0" dirty="0">
            <a:solidFill>
              <a:srgbClr val="002060"/>
            </a:solidFill>
          </a:endParaRPr>
        </a:p>
      </dgm:t>
    </dgm:pt>
    <dgm:pt modelId="{39A9E8C4-F4DC-4E27-A34F-BA2F09FEEEBF}" type="parTrans" cxnId="{914E06C0-63A7-4A36-86FF-466C7891E52D}">
      <dgm:prSet/>
      <dgm:spPr/>
      <dgm:t>
        <a:bodyPr/>
        <a:lstStyle/>
        <a:p>
          <a:endParaRPr lang="ru-RU"/>
        </a:p>
      </dgm:t>
    </dgm:pt>
    <dgm:pt modelId="{D5BB7A1D-AE58-46AA-869B-B1DA648900DE}" type="sibTrans" cxnId="{914E06C0-63A7-4A36-86FF-466C7891E52D}">
      <dgm:prSet/>
      <dgm:spPr/>
      <dgm:t>
        <a:bodyPr/>
        <a:lstStyle/>
        <a:p>
          <a:endParaRPr lang="ru-RU"/>
        </a:p>
      </dgm:t>
    </dgm:pt>
    <dgm:pt modelId="{DBE561EF-812B-4BED-818E-611077B4EF5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кульминация</a:t>
          </a:r>
          <a:r>
            <a:rPr lang="ru-RU" sz="3200" dirty="0" smtClean="0">
              <a:solidFill>
                <a:srgbClr val="002060"/>
              </a:solidFill>
            </a:rPr>
            <a:t> </a:t>
          </a:r>
          <a:endParaRPr lang="ru-RU" sz="3200" dirty="0">
            <a:solidFill>
              <a:srgbClr val="002060"/>
            </a:solidFill>
          </a:endParaRPr>
        </a:p>
      </dgm:t>
    </dgm:pt>
    <dgm:pt modelId="{2E6F69DC-088F-4CF7-B541-3D350B489432}" type="parTrans" cxnId="{2B1327B7-52CD-4FAD-B211-3E365F3CCFF1}">
      <dgm:prSet/>
      <dgm:spPr/>
      <dgm:t>
        <a:bodyPr/>
        <a:lstStyle/>
        <a:p>
          <a:endParaRPr lang="ru-RU"/>
        </a:p>
      </dgm:t>
    </dgm:pt>
    <dgm:pt modelId="{96FDA6AF-810A-477F-8B66-DBB9456B2D0D}" type="sibTrans" cxnId="{2B1327B7-52CD-4FAD-B211-3E365F3CCFF1}">
      <dgm:prSet/>
      <dgm:spPr/>
      <dgm:t>
        <a:bodyPr/>
        <a:lstStyle/>
        <a:p>
          <a:endParaRPr lang="ru-RU"/>
        </a:p>
      </dgm:t>
    </dgm:pt>
    <dgm:pt modelId="{1A902F29-2E1C-447D-9E41-6C8CF76A9D0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развязка</a:t>
          </a:r>
          <a:endParaRPr lang="ru-RU" sz="4000" b="1" dirty="0">
            <a:solidFill>
              <a:srgbClr val="002060"/>
            </a:solidFill>
          </a:endParaRPr>
        </a:p>
      </dgm:t>
    </dgm:pt>
    <dgm:pt modelId="{A5C74F79-1979-4C14-BEE6-FBF5DA7EDA61}" type="parTrans" cxnId="{91BD2238-30FD-42F8-913F-36EDFC4D4281}">
      <dgm:prSet/>
      <dgm:spPr/>
      <dgm:t>
        <a:bodyPr/>
        <a:lstStyle/>
        <a:p>
          <a:endParaRPr lang="ru-RU"/>
        </a:p>
      </dgm:t>
    </dgm:pt>
    <dgm:pt modelId="{370E3DC2-2300-4C57-8A6C-A768F8B1FEB1}" type="sibTrans" cxnId="{91BD2238-30FD-42F8-913F-36EDFC4D4281}">
      <dgm:prSet/>
      <dgm:spPr/>
      <dgm:t>
        <a:bodyPr/>
        <a:lstStyle/>
        <a:p>
          <a:endParaRPr lang="ru-RU"/>
        </a:p>
      </dgm:t>
    </dgm:pt>
    <dgm:pt modelId="{B7BC5C17-52B2-4220-B944-3BBFB83A6F7A}">
      <dgm:prSet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завязка</a:t>
          </a:r>
          <a:endParaRPr lang="ru-RU" sz="4000" b="1" dirty="0">
            <a:solidFill>
              <a:srgbClr val="002060"/>
            </a:solidFill>
          </a:endParaRPr>
        </a:p>
      </dgm:t>
    </dgm:pt>
    <dgm:pt modelId="{FCCCF1E1-EABD-41E5-B00B-E79B085478B5}" type="parTrans" cxnId="{CACB100E-04A3-4F75-9BB8-2328B04BBCC4}">
      <dgm:prSet/>
      <dgm:spPr/>
      <dgm:t>
        <a:bodyPr/>
        <a:lstStyle/>
        <a:p>
          <a:endParaRPr lang="ru-RU"/>
        </a:p>
      </dgm:t>
    </dgm:pt>
    <dgm:pt modelId="{2B059EFF-3CB9-4383-858D-BC0BE918B099}" type="sibTrans" cxnId="{CACB100E-04A3-4F75-9BB8-2328B04BBCC4}">
      <dgm:prSet/>
      <dgm:spPr/>
      <dgm:t>
        <a:bodyPr/>
        <a:lstStyle/>
        <a:p>
          <a:endParaRPr lang="ru-RU"/>
        </a:p>
      </dgm:t>
    </dgm:pt>
    <dgm:pt modelId="{020282AC-700C-49B5-9C02-BD6A32721655}" type="pres">
      <dgm:prSet presAssocID="{79EDDCAD-D6D4-495C-88EE-8B2D2A49A2F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5A0C9-96A5-4AC3-B9AB-1E0CDC198BFF}" type="pres">
      <dgm:prSet presAssocID="{49C7767A-287E-40D6-A083-7318934BE04B}" presName="node" presStyleLbl="node1" presStyleIdx="0" presStyleCnt="4" custScaleX="146235" custLinFactNeighborX="-35504" custLinFactNeighborY="-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921D0-51DA-4E52-A564-213C0BA31A3B}" type="pres">
      <dgm:prSet presAssocID="{D5BB7A1D-AE58-46AA-869B-B1DA648900DE}" presName="sibTrans" presStyleLbl="sibTrans2D1" presStyleIdx="0" presStyleCnt="3" custAng="540159" custScaleX="151056" custScaleY="437932" custLinFactNeighborX="-16375" custLinFactNeighborY="3661"/>
      <dgm:spPr/>
      <dgm:t>
        <a:bodyPr/>
        <a:lstStyle/>
        <a:p>
          <a:endParaRPr lang="ru-RU"/>
        </a:p>
      </dgm:t>
    </dgm:pt>
    <dgm:pt modelId="{FDAFBEC7-D0BD-48DF-84B0-36823C56879B}" type="pres">
      <dgm:prSet presAssocID="{D5BB7A1D-AE58-46AA-869B-B1DA648900D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72383D2-B847-4E96-8E61-8441F71B90A6}" type="pres">
      <dgm:prSet presAssocID="{B7BC5C17-52B2-4220-B944-3BBFB83A6F7A}" presName="node" presStyleLbl="node1" presStyleIdx="1" presStyleCnt="4" custScaleX="172549" custScaleY="126863" custLinFactNeighborX="-24921" custLinFactNeighborY="-4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31E07-508F-4DAF-A723-D2D51567F377}" type="pres">
      <dgm:prSet presAssocID="{2B059EFF-3CB9-4383-858D-BC0BE918B099}" presName="sibTrans" presStyleLbl="sibTrans2D1" presStyleIdx="1" presStyleCnt="3" custScaleX="165749" custScaleY="370478" custLinFactNeighborX="-52272" custLinFactNeighborY="1382"/>
      <dgm:spPr/>
      <dgm:t>
        <a:bodyPr/>
        <a:lstStyle/>
        <a:p>
          <a:endParaRPr lang="ru-RU"/>
        </a:p>
      </dgm:t>
    </dgm:pt>
    <dgm:pt modelId="{A8B2973E-B9E4-49E2-9303-0225C9E45CF4}" type="pres">
      <dgm:prSet presAssocID="{2B059EFF-3CB9-4383-858D-BC0BE918B09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FFF801-2935-4781-8C3E-8DBC8317A17A}" type="pres">
      <dgm:prSet presAssocID="{DBE561EF-812B-4BED-818E-611077B4EF5F}" presName="node" presStyleLbl="node1" presStyleIdx="2" presStyleCnt="4" custScaleX="173880" custScaleY="133474" custLinFactNeighborX="-24256" custLinFactNeighborY="-32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D7AB-2339-4274-9A1B-435FF7A959CF}" type="pres">
      <dgm:prSet presAssocID="{96FDA6AF-810A-477F-8B66-DBB9456B2D0D}" presName="sibTrans" presStyleLbl="sibTrans2D1" presStyleIdx="2" presStyleCnt="3" custAng="21429432" custScaleX="163918" custScaleY="406279" custLinFactNeighborX="-7543" custLinFactNeighborY="-4996"/>
      <dgm:spPr/>
      <dgm:t>
        <a:bodyPr/>
        <a:lstStyle/>
        <a:p>
          <a:endParaRPr lang="ru-RU"/>
        </a:p>
      </dgm:t>
    </dgm:pt>
    <dgm:pt modelId="{8E2933C3-92DD-4594-8E8B-28ADB3D68C26}" type="pres">
      <dgm:prSet presAssocID="{96FDA6AF-810A-477F-8B66-DBB9456B2D0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9AC8F5A-7699-4230-887D-D8497CD8292C}" type="pres">
      <dgm:prSet presAssocID="{1A902F29-2E1C-447D-9E41-6C8CF76A9D06}" presName="node" presStyleLbl="node1" presStyleIdx="3" presStyleCnt="4" custScaleX="167546" custLinFactNeighborX="-27423" custLinFactNeighborY="-5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CA7B0-0A1E-4D0E-8975-061634C7D8A9}" type="presOf" srcId="{49C7767A-287E-40D6-A083-7318934BE04B}" destId="{3705A0C9-96A5-4AC3-B9AB-1E0CDC198BFF}" srcOrd="0" destOrd="0" presId="urn:microsoft.com/office/officeart/2005/8/layout/process2"/>
    <dgm:cxn modelId="{C7A1351E-0409-4275-85DE-D517FB09E83B}" type="presOf" srcId="{D5BB7A1D-AE58-46AA-869B-B1DA648900DE}" destId="{661921D0-51DA-4E52-A564-213C0BA31A3B}" srcOrd="0" destOrd="0" presId="urn:microsoft.com/office/officeart/2005/8/layout/process2"/>
    <dgm:cxn modelId="{2B1327B7-52CD-4FAD-B211-3E365F3CCFF1}" srcId="{79EDDCAD-D6D4-495C-88EE-8B2D2A49A2F4}" destId="{DBE561EF-812B-4BED-818E-611077B4EF5F}" srcOrd="2" destOrd="0" parTransId="{2E6F69DC-088F-4CF7-B541-3D350B489432}" sibTransId="{96FDA6AF-810A-477F-8B66-DBB9456B2D0D}"/>
    <dgm:cxn modelId="{86603219-9F1B-41E9-84A5-1496443CD33E}" type="presOf" srcId="{79EDDCAD-D6D4-495C-88EE-8B2D2A49A2F4}" destId="{020282AC-700C-49B5-9C02-BD6A32721655}" srcOrd="0" destOrd="0" presId="urn:microsoft.com/office/officeart/2005/8/layout/process2"/>
    <dgm:cxn modelId="{FB082AB3-4D2B-421C-86F0-A5D6A1AD84AA}" type="presOf" srcId="{96FDA6AF-810A-477F-8B66-DBB9456B2D0D}" destId="{BC87D7AB-2339-4274-9A1B-435FF7A959CF}" srcOrd="0" destOrd="0" presId="urn:microsoft.com/office/officeart/2005/8/layout/process2"/>
    <dgm:cxn modelId="{91BD2238-30FD-42F8-913F-36EDFC4D4281}" srcId="{79EDDCAD-D6D4-495C-88EE-8B2D2A49A2F4}" destId="{1A902F29-2E1C-447D-9E41-6C8CF76A9D06}" srcOrd="3" destOrd="0" parTransId="{A5C74F79-1979-4C14-BEE6-FBF5DA7EDA61}" sibTransId="{370E3DC2-2300-4C57-8A6C-A768F8B1FEB1}"/>
    <dgm:cxn modelId="{DD4C31A0-99F9-47A8-A08C-96D47C925BB4}" type="presOf" srcId="{96FDA6AF-810A-477F-8B66-DBB9456B2D0D}" destId="{8E2933C3-92DD-4594-8E8B-28ADB3D68C26}" srcOrd="1" destOrd="0" presId="urn:microsoft.com/office/officeart/2005/8/layout/process2"/>
    <dgm:cxn modelId="{914E06C0-63A7-4A36-86FF-466C7891E52D}" srcId="{79EDDCAD-D6D4-495C-88EE-8B2D2A49A2F4}" destId="{49C7767A-287E-40D6-A083-7318934BE04B}" srcOrd="0" destOrd="0" parTransId="{39A9E8C4-F4DC-4E27-A34F-BA2F09FEEEBF}" sibTransId="{D5BB7A1D-AE58-46AA-869B-B1DA648900DE}"/>
    <dgm:cxn modelId="{33C6A102-0AA3-4812-AE19-FCBD52669AEA}" type="presOf" srcId="{DBE561EF-812B-4BED-818E-611077B4EF5F}" destId="{BFFFF801-2935-4781-8C3E-8DBC8317A17A}" srcOrd="0" destOrd="0" presId="urn:microsoft.com/office/officeart/2005/8/layout/process2"/>
    <dgm:cxn modelId="{43B48B4D-E432-42C9-88DC-D00349A268B5}" type="presOf" srcId="{1A902F29-2E1C-447D-9E41-6C8CF76A9D06}" destId="{19AC8F5A-7699-4230-887D-D8497CD8292C}" srcOrd="0" destOrd="0" presId="urn:microsoft.com/office/officeart/2005/8/layout/process2"/>
    <dgm:cxn modelId="{2F08A33C-E3D2-46C3-89D8-C17BC7EFDB37}" type="presOf" srcId="{2B059EFF-3CB9-4383-858D-BC0BE918B099}" destId="{A7231E07-508F-4DAF-A723-D2D51567F377}" srcOrd="0" destOrd="0" presId="urn:microsoft.com/office/officeart/2005/8/layout/process2"/>
    <dgm:cxn modelId="{CACB100E-04A3-4F75-9BB8-2328B04BBCC4}" srcId="{79EDDCAD-D6D4-495C-88EE-8B2D2A49A2F4}" destId="{B7BC5C17-52B2-4220-B944-3BBFB83A6F7A}" srcOrd="1" destOrd="0" parTransId="{FCCCF1E1-EABD-41E5-B00B-E79B085478B5}" sibTransId="{2B059EFF-3CB9-4383-858D-BC0BE918B099}"/>
    <dgm:cxn modelId="{60CCC3A7-B4EF-4EEF-B951-4375CB2DA4D3}" type="presOf" srcId="{D5BB7A1D-AE58-46AA-869B-B1DA648900DE}" destId="{FDAFBEC7-D0BD-48DF-84B0-36823C56879B}" srcOrd="1" destOrd="0" presId="urn:microsoft.com/office/officeart/2005/8/layout/process2"/>
    <dgm:cxn modelId="{160DE393-2CF8-4335-9BFC-FFC4181EF8E2}" type="presOf" srcId="{B7BC5C17-52B2-4220-B944-3BBFB83A6F7A}" destId="{272383D2-B847-4E96-8E61-8441F71B90A6}" srcOrd="0" destOrd="0" presId="urn:microsoft.com/office/officeart/2005/8/layout/process2"/>
    <dgm:cxn modelId="{CCF1DDF9-D7BA-4BAA-923D-43EC3EB0CB0B}" type="presOf" srcId="{2B059EFF-3CB9-4383-858D-BC0BE918B099}" destId="{A8B2973E-B9E4-49E2-9303-0225C9E45CF4}" srcOrd="1" destOrd="0" presId="urn:microsoft.com/office/officeart/2005/8/layout/process2"/>
    <dgm:cxn modelId="{54636DA7-6053-431F-B705-BFE0F72A7C91}" type="presParOf" srcId="{020282AC-700C-49B5-9C02-BD6A32721655}" destId="{3705A0C9-96A5-4AC3-B9AB-1E0CDC198BFF}" srcOrd="0" destOrd="0" presId="urn:microsoft.com/office/officeart/2005/8/layout/process2"/>
    <dgm:cxn modelId="{4C982C6F-088F-49B1-8AAF-D610DDBF110D}" type="presParOf" srcId="{020282AC-700C-49B5-9C02-BD6A32721655}" destId="{661921D0-51DA-4E52-A564-213C0BA31A3B}" srcOrd="1" destOrd="0" presId="urn:microsoft.com/office/officeart/2005/8/layout/process2"/>
    <dgm:cxn modelId="{17B11DA6-DADC-4725-B9FA-28EE4E6BC9B0}" type="presParOf" srcId="{661921D0-51DA-4E52-A564-213C0BA31A3B}" destId="{FDAFBEC7-D0BD-48DF-84B0-36823C56879B}" srcOrd="0" destOrd="0" presId="urn:microsoft.com/office/officeart/2005/8/layout/process2"/>
    <dgm:cxn modelId="{E2E511BD-0F8C-4FB7-8086-15C8E957EB33}" type="presParOf" srcId="{020282AC-700C-49B5-9C02-BD6A32721655}" destId="{272383D2-B847-4E96-8E61-8441F71B90A6}" srcOrd="2" destOrd="0" presId="urn:microsoft.com/office/officeart/2005/8/layout/process2"/>
    <dgm:cxn modelId="{C5604020-14A9-4AB8-992A-27911FFAF769}" type="presParOf" srcId="{020282AC-700C-49B5-9C02-BD6A32721655}" destId="{A7231E07-508F-4DAF-A723-D2D51567F377}" srcOrd="3" destOrd="0" presId="urn:microsoft.com/office/officeart/2005/8/layout/process2"/>
    <dgm:cxn modelId="{84F2DB72-BB92-440D-93C5-D015F78FA216}" type="presParOf" srcId="{A7231E07-508F-4DAF-A723-D2D51567F377}" destId="{A8B2973E-B9E4-49E2-9303-0225C9E45CF4}" srcOrd="0" destOrd="0" presId="urn:microsoft.com/office/officeart/2005/8/layout/process2"/>
    <dgm:cxn modelId="{C3686B66-6473-4F51-AF1D-75A72E57A0AA}" type="presParOf" srcId="{020282AC-700C-49B5-9C02-BD6A32721655}" destId="{BFFFF801-2935-4781-8C3E-8DBC8317A17A}" srcOrd="4" destOrd="0" presId="urn:microsoft.com/office/officeart/2005/8/layout/process2"/>
    <dgm:cxn modelId="{94A93E1E-16A9-4D3B-AFC7-C689AB9A7583}" type="presParOf" srcId="{020282AC-700C-49B5-9C02-BD6A32721655}" destId="{BC87D7AB-2339-4274-9A1B-435FF7A959CF}" srcOrd="5" destOrd="0" presId="urn:microsoft.com/office/officeart/2005/8/layout/process2"/>
    <dgm:cxn modelId="{AD982FCE-657D-4D64-B5EF-FBD7538B5D6F}" type="presParOf" srcId="{BC87D7AB-2339-4274-9A1B-435FF7A959CF}" destId="{8E2933C3-92DD-4594-8E8B-28ADB3D68C26}" srcOrd="0" destOrd="0" presId="urn:microsoft.com/office/officeart/2005/8/layout/process2"/>
    <dgm:cxn modelId="{16D0FE91-2EE9-47A0-B87E-AF130A6AC38B}" type="presParOf" srcId="{020282AC-700C-49B5-9C02-BD6A32721655}" destId="{19AC8F5A-7699-4230-887D-D8497CD8292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5A0C9-96A5-4AC3-B9AB-1E0CDC198BFF}">
      <dsp:nvSpPr>
        <dsp:cNvPr id="0" name=""/>
        <dsp:cNvSpPr/>
      </dsp:nvSpPr>
      <dsp:spPr>
        <a:xfrm>
          <a:off x="0" y="349"/>
          <a:ext cx="3739309" cy="951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rgbClr val="002060"/>
              </a:solidFill>
            </a:rPr>
            <a:t>В рассказе три части:</a:t>
          </a:r>
          <a:endParaRPr lang="ru-RU" sz="2500" b="1" i="0" kern="1200" dirty="0">
            <a:solidFill>
              <a:srgbClr val="002060"/>
            </a:solidFill>
          </a:endParaRPr>
        </a:p>
      </dsp:txBody>
      <dsp:txXfrm>
        <a:off x="27854" y="28203"/>
        <a:ext cx="3683601" cy="895300"/>
      </dsp:txXfrm>
    </dsp:sp>
    <dsp:sp modelId="{661921D0-51DA-4E52-A564-213C0BA31A3B}">
      <dsp:nvSpPr>
        <dsp:cNvPr id="0" name=""/>
        <dsp:cNvSpPr/>
      </dsp:nvSpPr>
      <dsp:spPr>
        <a:xfrm rot="5179477">
          <a:off x="1729039" y="238349"/>
          <a:ext cx="483994" cy="1874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404138" y="933574"/>
        <a:ext cx="1124489" cy="338796"/>
      </dsp:txXfrm>
    </dsp:sp>
    <dsp:sp modelId="{272383D2-B847-4E96-8E61-8441F71B90A6}">
      <dsp:nvSpPr>
        <dsp:cNvPr id="0" name=""/>
        <dsp:cNvSpPr/>
      </dsp:nvSpPr>
      <dsp:spPr>
        <a:xfrm>
          <a:off x="0" y="1368152"/>
          <a:ext cx="4412173" cy="1206478"/>
        </a:xfrm>
        <a:prstGeom prst="roundRect">
          <a:avLst>
            <a:gd name="adj" fmla="val 10000"/>
          </a:avLst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завязка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35337" y="1403489"/>
        <a:ext cx="4341499" cy="1135804"/>
      </dsp:txXfrm>
    </dsp:sp>
    <dsp:sp modelId="{A7231E07-508F-4DAF-A723-D2D51567F377}">
      <dsp:nvSpPr>
        <dsp:cNvPr id="0" name=""/>
        <dsp:cNvSpPr/>
      </dsp:nvSpPr>
      <dsp:spPr>
        <a:xfrm rot="5366257">
          <a:off x="1711907" y="2035691"/>
          <a:ext cx="616326" cy="158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543521" y="2520269"/>
        <a:ext cx="951285" cy="431428"/>
      </dsp:txXfrm>
    </dsp:sp>
    <dsp:sp modelId="{BFFFF801-2935-4781-8C3E-8DBC8317A17A}">
      <dsp:nvSpPr>
        <dsp:cNvPr id="0" name=""/>
        <dsp:cNvSpPr/>
      </dsp:nvSpPr>
      <dsp:spPr>
        <a:xfrm>
          <a:off x="0" y="3070398"/>
          <a:ext cx="4446207" cy="1269349"/>
        </a:xfrm>
        <a:prstGeom prst="roundRect">
          <a:avLst>
            <a:gd name="adj" fmla="val 10000"/>
          </a:avLst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кульминация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7178" y="3107576"/>
        <a:ext cx="4371851" cy="1194993"/>
      </dsp:txXfrm>
    </dsp:sp>
    <dsp:sp modelId="{BC87D7AB-2339-4274-9A1B-435FF7A959CF}">
      <dsp:nvSpPr>
        <dsp:cNvPr id="0" name=""/>
        <dsp:cNvSpPr/>
      </dsp:nvSpPr>
      <dsp:spPr>
        <a:xfrm rot="5407291">
          <a:off x="1873543" y="3675863"/>
          <a:ext cx="558494" cy="1738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631362" y="4265959"/>
        <a:ext cx="1043213" cy="390946"/>
      </dsp:txXfrm>
    </dsp:sp>
    <dsp:sp modelId="{19AC8F5A-7699-4230-887D-D8497CD8292C}">
      <dsp:nvSpPr>
        <dsp:cNvPr id="0" name=""/>
        <dsp:cNvSpPr/>
      </dsp:nvSpPr>
      <dsp:spPr>
        <a:xfrm>
          <a:off x="0" y="4793428"/>
          <a:ext cx="4284243" cy="951008"/>
        </a:xfrm>
        <a:prstGeom prst="roundRect">
          <a:avLst>
            <a:gd name="adj" fmla="val 1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развязка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27854" y="4821282"/>
        <a:ext cx="4228535" cy="89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6E67BF-13D9-4B57-B0AB-3B36C21FEF43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222F68-C054-43C1-A521-413B934E3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8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B4DD3-F54E-4B28-B4CA-C2345F2CF6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E334-56C1-416B-9DD2-F7B3C8F28F81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D46B-7C4C-438D-BF9C-CCE1C435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8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79AA-A3EB-4D6B-95D9-A7F5528658D2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7076-D103-44EE-B3DB-4C3C6518A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24E9-B83C-43CD-8A45-8491C55FD984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6A02-A643-4EDC-BE6D-34002A45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6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9865-F78E-4119-9DCC-6A2B2254FD7E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2A0E-B4E4-4B40-B5B6-0A3AC4F1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AEB3-D645-4B77-BFFF-FCC2A5025337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7F82-7364-4BBD-9EBB-DCBD54E0F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1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425C-FBF9-4B3C-B261-6277EFA1A234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06DD-C50B-4AE4-BF57-07FD7DA1E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7E55-318D-41EE-8C3F-CFFCDB9FFEAB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4A1-34AD-44C1-B8E9-AB53330F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0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4556-FAF4-45F0-B917-AC86E6BBC30A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F21E-E9CF-4754-9E21-420C5E90C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2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A2A0-3A12-41E7-B26A-D8599312DDF9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D8E5-B819-4A62-930D-0D8FB8E1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2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6378-0636-42EF-9C06-5307F1FE4C7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FA08-EE05-43ED-8EF3-4923788FA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5FDB-5C90-4A1B-B06B-561CD6460B21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CAE3-E449-4F14-9D00-93E0AB46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FC130-711A-4ABE-A63F-6A1FDE40CDF4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6B050-4D9E-4348-B9B6-612B123DA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2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55;&#1088;&#1080;&#1083;&#1086;&#1078;&#1077;&#1085;&#1080;&#1077;%203.mp4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4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&#1055;&#1088;&#1080;&#1083;&#1086;&#1078;&#1077;&#1085;&#1080;&#1077;%205.mp3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7780" y="1628800"/>
            <a:ext cx="7855034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  <a:hlinkClick r:id="rId2" action="ppaction://hlinkfile"/>
              </a:rPr>
              <a:t>Фазиль</a:t>
            </a:r>
            <a:r>
              <a:rPr lang="ru-RU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 Искандер</a:t>
            </a:r>
            <a:endParaRPr lang="ru-RU" sz="40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«Тринадцатый подвиг Геракла».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Роль юмора и иронии в рассказе.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Нравственные уроки рассказа</a:t>
            </a:r>
          </a:p>
        </p:txBody>
      </p:sp>
      <p:sp>
        <p:nvSpPr>
          <p:cNvPr id="5123" name="Объект 2"/>
          <p:cNvSpPr txBox="1">
            <a:spLocks/>
          </p:cNvSpPr>
          <p:nvPr/>
        </p:nvSpPr>
        <p:spPr bwMode="auto">
          <a:xfrm>
            <a:off x="4572000" y="4797425"/>
            <a:ext cx="42814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altLang="ru-RU" sz="20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296487" cy="4608512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создания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комического: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Комичность эпизода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Неожиданность как прием создания юмористической ситуации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Гипербола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Метафора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 смешных выражений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7046168" cy="864096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Отличник Сахаров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C:\Users\Master\Desktop\искандер\2 саха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74882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5363" name="Текст 4"/>
          <p:cNvSpPr>
            <a:spLocks noGrp="1"/>
          </p:cNvSpPr>
          <p:nvPr>
            <p:ph type="body" idx="1"/>
          </p:nvPr>
        </p:nvSpPr>
        <p:spPr>
          <a:xfrm>
            <a:off x="1835150" y="5373688"/>
            <a:ext cx="5970588" cy="835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Шурик Авдеенко</a:t>
            </a:r>
          </a:p>
        </p:txBody>
      </p:sp>
      <p:pic>
        <p:nvPicPr>
          <p:cNvPr id="15364" name="Picture 2" descr="C:\Users\Master\Desktop\искандер\авдеенко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2089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765175"/>
            <a:ext cx="6451600" cy="383063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2022475" y="4606925"/>
            <a:ext cx="5970588" cy="836613"/>
          </a:xfrm>
        </p:spPr>
        <p:txBody>
          <a:bodyPr/>
          <a:lstStyle/>
          <a:p>
            <a:pPr algn="l"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Алик Комаров</a:t>
            </a:r>
          </a:p>
        </p:txBody>
      </p:sp>
      <p:pic>
        <p:nvPicPr>
          <p:cNvPr id="16388" name="Picture 2" descr="C:\Users\Master\Desktop\искандер\кома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4801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2022475" y="4606925"/>
            <a:ext cx="5970588" cy="836613"/>
          </a:xfrm>
        </p:spPr>
        <p:txBody>
          <a:bodyPr/>
          <a:lstStyle/>
          <a:p>
            <a:pPr algn="l"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Рассказчик</a:t>
            </a:r>
          </a:p>
        </p:txBody>
      </p:sp>
      <p:pic>
        <p:nvPicPr>
          <p:cNvPr id="17412" name="Picture 2" descr="C:\Users\Master\Desktop\искандер\рассказ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450262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2051050" y="5300663"/>
            <a:ext cx="5942013" cy="720725"/>
          </a:xfrm>
        </p:spPr>
        <p:txBody>
          <a:bodyPr/>
          <a:lstStyle/>
          <a:p>
            <a:pPr algn="l" eaLnBrk="1" hangingPunct="1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Харлампий Диогенович</a:t>
            </a:r>
          </a:p>
        </p:txBody>
      </p:sp>
      <p:pic>
        <p:nvPicPr>
          <p:cNvPr id="18436" name="Picture 2" descr="C:\Users\Master\Desktop\искандер\57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60388"/>
            <a:ext cx="60007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01208"/>
            <a:ext cx="7100269" cy="1224136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Диоген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2022475" y="4606925"/>
            <a:ext cx="5970588" cy="836613"/>
          </a:xfrm>
        </p:spPr>
        <p:txBody>
          <a:bodyPr/>
          <a:lstStyle/>
          <a:p>
            <a:pPr eaLnBrk="1" hangingPunct="1"/>
            <a:r>
              <a:rPr lang="ru-RU" altLang="ru-RU" smtClean="0"/>
              <a:t>Диоген</a:t>
            </a:r>
          </a:p>
        </p:txBody>
      </p:sp>
      <p:pic>
        <p:nvPicPr>
          <p:cNvPr id="20484" name="Picture 2" descr="C:\Users\Master\Desktop\искандер\диог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6880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476250"/>
          <a:ext cx="8064500" cy="5653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250"/>
                <a:gridCol w="4032250"/>
              </a:tblGrid>
              <a:tr h="8229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hlinkClick r:id="rId2" action="ppaction://hlinkfile"/>
                        </a:rPr>
                        <a:t>Состояние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главного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героя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Реакция класса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35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1. В воздухе запахло какой-то опасностью.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Georgia" pitchFamily="18" charset="0"/>
                        </a:rPr>
                        <a:t>1. Смотрел на меня и ждал.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3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Georgia" pitchFamily="18" charset="0"/>
                        </a:rPr>
                        <a:t>2. Захлопнулся маленький </a:t>
                      </a:r>
                      <a:r>
                        <a:rPr lang="ru-RU" sz="2400" dirty="0" err="1" smtClean="0">
                          <a:latin typeface="Georgia" pitchFamily="18" charset="0"/>
                        </a:rPr>
                        <a:t>капканчик</a:t>
                      </a:r>
                      <a:r>
                        <a:rPr lang="ru-RU" sz="2400" dirty="0" smtClean="0">
                          <a:latin typeface="Georgia" pitchFamily="18" charset="0"/>
                        </a:rPr>
                        <a:t>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2. Ждал, что я буду проваливаться.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3. Сердце моё с размаху влепилось в спину.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3. Хотел, чтобы я проваливался, как можно медленнее и интереснее.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4. Голос мой подымается прямо из живота.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4. </a:t>
                      </a:r>
                      <a:r>
                        <a:rPr lang="ru-RU" sz="2400" u="sng" dirty="0" smtClean="0">
                          <a:latin typeface="Georgia" pitchFamily="18" charset="0"/>
                        </a:rPr>
                        <a:t>Сдерживал хихиканья.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5. Казнь.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5. </a:t>
                      </a:r>
                      <a:r>
                        <a:rPr lang="ru-RU" sz="2400" u="sng" dirty="0" smtClean="0">
                          <a:latin typeface="Georgia" pitchFamily="18" charset="0"/>
                        </a:rPr>
                        <a:t>Смеялся.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6. Ужас и отвращение.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itchFamily="18" charset="0"/>
                        </a:rPr>
                        <a:t>6. </a:t>
                      </a:r>
                      <a:r>
                        <a:rPr lang="ru-RU" sz="2400" u="sng" dirty="0" smtClean="0">
                          <a:latin typeface="Georgia" pitchFamily="18" charset="0"/>
                        </a:rPr>
                        <a:t>Хохотал.</a:t>
                      </a:r>
                    </a:p>
                  </a:txBody>
                  <a:tcPr marL="91436" marR="91436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684213" y="765175"/>
            <a:ext cx="79200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3200" b="1">
                <a:solidFill>
                  <a:srgbClr val="FF0000"/>
                </a:solidFill>
                <a:latin typeface="Garamond" pitchFamily="18" charset="0"/>
              </a:rPr>
              <a:t>	</a:t>
            </a:r>
          </a:p>
          <a:p>
            <a:pPr algn="just" eaLnBrk="1" hangingPunct="1"/>
            <a:endParaRPr lang="ru-RU" altLang="ru-RU" sz="3200" b="1">
              <a:solidFill>
                <a:srgbClr val="FF0000"/>
              </a:solidFill>
              <a:latin typeface="Garamond" pitchFamily="18" charset="0"/>
            </a:endParaRPr>
          </a:p>
          <a:p>
            <a:pPr algn="just" eaLnBrk="1" hangingPunct="1"/>
            <a:r>
              <a:rPr lang="ru-RU" altLang="ru-RU" sz="3200" b="1">
                <a:solidFill>
                  <a:srgbClr val="FF0000"/>
                </a:solidFill>
                <a:latin typeface="Garamond" pitchFamily="18" charset="0"/>
              </a:rPr>
              <a:t>Градация</a:t>
            </a:r>
            <a:r>
              <a:rPr lang="ru-RU" altLang="ru-RU" sz="3200" b="1">
                <a:latin typeface="Garamond" pitchFamily="18" charset="0"/>
              </a:rPr>
              <a:t> (лат.</a:t>
            </a:r>
            <a:r>
              <a:rPr lang="en-US" altLang="ru-RU" sz="3200" b="1">
                <a:latin typeface="Garamond" pitchFamily="18" charset="0"/>
              </a:rPr>
              <a:t> gradatio –</a:t>
            </a:r>
            <a:r>
              <a:rPr lang="ru-RU" altLang="ru-RU" sz="3200" b="1">
                <a:latin typeface="Garamond" pitchFamily="18" charset="0"/>
              </a:rPr>
              <a:t> ступеньчатое повышение) – постепенное нарастание смысловой или эмоциональной значимости ряда выражений.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2988" y="981075"/>
            <a:ext cx="6067425" cy="863600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Толковый словарь</a:t>
            </a:r>
            <a:endParaRPr lang="ru-RU" alt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ster\Desktop\искандер\родители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39608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Master\Desktop\искандер\у дирктора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0350"/>
            <a:ext cx="367188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Master\Desktop\искандер\злитс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8576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Master\Desktop\искандер\кричит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3962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type="title"/>
          </p:nvPr>
        </p:nvSpPr>
        <p:spPr bwMode="auto">
          <a:xfrm>
            <a:off x="684213" y="620713"/>
            <a:ext cx="6983412" cy="2879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indent="-342900" eaLnBrk="1" hangingPunct="1">
              <a:buClrTx/>
              <a:buSzTx/>
              <a:buFontTx/>
              <a:buNone/>
            </a:pPr>
            <a:r>
              <a:rPr lang="ru-RU" altLang="ru-RU" sz="3200" b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Подвиг - </a:t>
            </a:r>
            <a:r>
              <a:rPr lang="ru-RU" altLang="ru-RU" sz="3200" b="0" i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это яркий героический поступок человека иногда ценой собственной жизни ради свободы, любви, жизни других людей, ради своей земли, Родины</a:t>
            </a:r>
            <a:r>
              <a:rPr lang="ru-RU" altLang="ru-RU" sz="3200" b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sz="1800" b="0" smtClean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827088" y="692150"/>
            <a:ext cx="7389812" cy="4321175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«Конечно, слишком бояться выглядеть смешным не очень умно, но куда хуже совсем не бояться этого». </a:t>
            </a:r>
            <a:endParaRPr lang="ru-RU" altLang="ru-RU" sz="4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just" eaLnBrk="1" hangingPunct="1">
              <a:buFont typeface="Georgia" pitchFamily="18" charset="0"/>
              <a:buNone/>
            </a:pPr>
            <a:r>
              <a:rPr lang="ru-RU" altLang="ru-RU" sz="4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Ф.Искандер</a:t>
            </a:r>
            <a:endParaRPr lang="ru-RU" alt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850" y="836613"/>
            <a:ext cx="6076950" cy="3370262"/>
          </a:xfrm>
        </p:spPr>
        <p:txBody>
          <a:bodyPr/>
          <a:lstStyle/>
          <a:p>
            <a:r>
              <a:rPr lang="ru-RU" altLang="ru-RU" sz="3600" b="1" i="1" smtClean="0">
                <a:latin typeface="Times New Roman" pitchFamily="18" charset="0"/>
                <a:cs typeface="Times New Roman" pitchFamily="18" charset="0"/>
              </a:rPr>
              <a:t>Толковый словарик:</a:t>
            </a:r>
          </a:p>
          <a:p>
            <a:r>
              <a:rPr lang="ru-RU" altLang="ru-RU" sz="3600" b="1" i="1" smtClean="0">
                <a:latin typeface="Times New Roman" pitchFamily="18" charset="0"/>
                <a:cs typeface="Times New Roman" pitchFamily="18" charset="0"/>
              </a:rPr>
              <a:t>Философия – любовь к мудрости, проникновенная бесстрашная мысль, стремящаяся охватить все стороны бытия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4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412875"/>
            <a:ext cx="811847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который характеризует вашу работу сегодня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Шевелить мозгами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Краем уха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Хлопать ушами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884988" cy="3201987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Домашнее задание: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8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Написать письмо герою рассказа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>или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Нарисовать свою обложку к книге «Тринадцатый подвиг Геракла»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52536" y="1978875"/>
            <a:ext cx="263218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удушение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Немейского льва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78875"/>
            <a:ext cx="29523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убийство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Лернейской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 гидры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2896" y="6211669"/>
            <a:ext cx="29523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истребление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Стимфалийских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 птиц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82896" y="4365104"/>
            <a:ext cx="26321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поимка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Керинейской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 лани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365102"/>
            <a:ext cx="29523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укрощение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Эриманфского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 вепря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60233" y="6235505"/>
            <a:ext cx="250033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очистка Авгиевых конюшен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902412"/>
            <a:ext cx="22682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укрощение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Критского быка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8397" y="4365101"/>
            <a:ext cx="248474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похищение коней    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Диомеда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9288" y="6211667"/>
            <a:ext cx="237626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похищение пояса Ипполиты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33580" y="4365104"/>
            <a:ext cx="213401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похищение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коров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Гериона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1948314"/>
            <a:ext cx="29523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похищение золотых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яблок Гесперид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8645" y="6211668"/>
            <a:ext cx="178158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укрощение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пса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+mn-cs"/>
              </a:rPr>
              <a:t>Кербера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искандер\обложка кни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54000"/>
            <a:ext cx="7488237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538" y="404813"/>
            <a:ext cx="4321175" cy="2160587"/>
          </a:xfrm>
        </p:spPr>
        <p:txBody>
          <a:bodyPr rtlCol="0">
            <a:normAutofit fontScale="2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«Конечно, слишком бояться выглядеть смешным не очень умно, но куда хуже совсем не бояться этого». </a:t>
            </a:r>
            <a:endParaRPr lang="ru-RU" sz="9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Искандер</a:t>
            </a:r>
            <a:endParaRPr lang="ru-RU" sz="9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050"/>
            <a:ext cx="4079875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Юмор - изображение чего-то в смешном, комическом виде. </a:t>
            </a:r>
          </a:p>
          <a:p>
            <a:pPr eaLnBrk="1" hangingPunct="1"/>
            <a:r>
              <a:rPr lang="ru-RU" altLang="ru-RU" sz="3200" i="1" smtClean="0">
                <a:latin typeface="Times New Roman" pitchFamily="18" charset="0"/>
                <a:cs typeface="Times New Roman" pitchFamily="18" charset="0"/>
              </a:rPr>
              <a:t>Юмор – вид комического, в котором пороки осмеиваются доброжелательно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764704"/>
            <a:ext cx="7334200" cy="4750464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Экспозиция или (предыстория),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завязка,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действия,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кульминация,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развязка.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171450"/>
            <a:ext cx="9144000" cy="23495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 В рассказе может быть введение или обрамление, которое готовит слушателя. Во введении может быть указано время и место действия, кратко охарактеризованы действующие лица. «Рамка» знакомит с тем, от кого и при каких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обстоятельствах был услышан рассказ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и как он воспринимался собеседниками.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52736"/>
          <a:ext cx="522007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0" y="2349500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Завязка</a:t>
            </a:r>
            <a:r>
              <a:rPr lang="ru-RU" altLang="ru-RU" sz="2400">
                <a:latin typeface="Calibri" pitchFamily="34" charset="0"/>
              </a:rPr>
              <a:t> — событие, с которого начинается действие и от которого зависит развитие последующих событий.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932363" y="4149725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Кульминация </a:t>
            </a:r>
            <a:r>
              <a:rPr lang="ru-RU" altLang="ru-RU" sz="2400">
                <a:latin typeface="Calibri" pitchFamily="34" charset="0"/>
              </a:rPr>
              <a:t>— момент наибольшего напряжения в развитии действия рассказа.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787900" y="55165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Развязка</a:t>
            </a:r>
            <a:r>
              <a:rPr lang="ru-RU" altLang="ru-RU" sz="2400">
                <a:latin typeface="Calibri" pitchFamily="34" charset="0"/>
              </a:rPr>
              <a:t> — заключительное действие, которое явилось результатом развития событий.</a:t>
            </a:r>
          </a:p>
        </p:txBody>
      </p:sp>
      <p:grpSp>
        <p:nvGrpSpPr>
          <p:cNvPr id="2" name="Группа 16"/>
          <p:cNvGrpSpPr/>
          <p:nvPr/>
        </p:nvGrpSpPr>
        <p:grpSpPr>
          <a:xfrm rot="16200000">
            <a:off x="4322019" y="2742876"/>
            <a:ext cx="427953" cy="792087"/>
            <a:chOff x="1753219" y="1035760"/>
            <a:chExt cx="427953" cy="37143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трелка вправо 17"/>
            <p:cNvSpPr/>
            <p:nvPr/>
          </p:nvSpPr>
          <p:spPr>
            <a:xfrm rot="5400000">
              <a:off x="1781476" y="1007503"/>
              <a:ext cx="371439" cy="427953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>
              <a:off x="1838810" y="1035760"/>
              <a:ext cx="256771" cy="260007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 rot="16200000">
            <a:off x="4394028" y="4327050"/>
            <a:ext cx="427953" cy="792090"/>
            <a:chOff x="1765047" y="2738365"/>
            <a:chExt cx="427953" cy="2832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трелка вправо 20"/>
            <p:cNvSpPr/>
            <p:nvPr/>
          </p:nvSpPr>
          <p:spPr>
            <a:xfrm rot="5366762">
              <a:off x="1837381" y="2666031"/>
              <a:ext cx="283286" cy="427953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-33238">
              <a:off x="1850228" y="2738366"/>
              <a:ext cx="256771" cy="198300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/>
            </a:p>
          </p:txBody>
        </p:sp>
      </p:grpSp>
      <p:grpSp>
        <p:nvGrpSpPr>
          <p:cNvPr id="6" name="Группа 22"/>
          <p:cNvGrpSpPr/>
          <p:nvPr/>
        </p:nvGrpSpPr>
        <p:grpSpPr>
          <a:xfrm rot="16200000">
            <a:off x="4214007" y="5947233"/>
            <a:ext cx="427953" cy="720078"/>
            <a:chOff x="1763686" y="4320481"/>
            <a:chExt cx="427953" cy="29048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трелка вправо 23"/>
            <p:cNvSpPr/>
            <p:nvPr/>
          </p:nvSpPr>
          <p:spPr>
            <a:xfrm rot="5400000">
              <a:off x="1832422" y="4251745"/>
              <a:ext cx="290481" cy="427953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1849277" y="4320481"/>
              <a:ext cx="256771" cy="203337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378</Words>
  <Application>Microsoft Office PowerPoint</Application>
  <PresentationFormat>Экран (4:3)</PresentationFormat>
  <Paragraphs>82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Trebuchet MS</vt:lpstr>
      <vt:lpstr>Georgia</vt:lpstr>
      <vt:lpstr>Calibri</vt:lpstr>
      <vt:lpstr>Garamond</vt:lpstr>
      <vt:lpstr>Times New Roman</vt:lpstr>
      <vt:lpstr>Воздушный поток</vt:lpstr>
      <vt:lpstr>Презентация PowerPoint</vt:lpstr>
      <vt:lpstr>Подвиг - это яркий героический поступок человека иногда ценой собственной жизни ради свободы, любви, жизни других людей, ради своей земли, Родины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Экспозиция или (предыстория),  завязка,  развитие действия,  кульминация,  развязка. </vt:lpstr>
      <vt:lpstr>Презентация PowerPoint</vt:lpstr>
      <vt:lpstr>Средства создания комического: Комичность эпизода Неожиданность как прием создания юмористической ситуации Гипербола Метафора Много смешных выражений</vt:lpstr>
      <vt:lpstr>Отличник Сахаров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Диоген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Надежда</cp:lastModifiedBy>
  <cp:revision>54</cp:revision>
  <dcterms:created xsi:type="dcterms:W3CDTF">2013-04-19T20:46:25Z</dcterms:created>
  <dcterms:modified xsi:type="dcterms:W3CDTF">2021-05-04T11:14:25Z</dcterms:modified>
</cp:coreProperties>
</file>