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9/14/s_5f5f5af379919/1521995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2834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20/09/14/s_5f5f5af379919/1521995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2834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86800" cy="60118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(-5)*2=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-36:(-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-1,3-(-1,3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)=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4,8:2,4=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(-11+10)*(-1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12*1/12=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https://myslide.ru/documents_4/f589c3abc3ff0d7631081bf9029f52d8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dirty="0" smtClean="0"/>
              <a:t>Подобные слагаемые.</a:t>
            </a:r>
            <a:br>
              <a:rPr lang="ru-RU" dirty="0" smtClean="0"/>
            </a:br>
            <a:r>
              <a:rPr lang="ru-RU" dirty="0" smtClean="0"/>
              <a:t>Приведение подобных слагаемых.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s://myslide.ru/documents_4/f589c3abc3ff0d7631081bf9029f52d8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058152" cy="1143008"/>
          </a:xfrm>
        </p:spPr>
        <p:txBody>
          <a:bodyPr/>
          <a:lstStyle/>
          <a:p>
            <a:r>
              <a:rPr lang="ru-RU" dirty="0" smtClean="0"/>
              <a:t>Проверка теоретических знаний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072494" cy="4643470"/>
          </a:xfrm>
        </p:spPr>
        <p:txBody>
          <a:bodyPr>
            <a:noAutofit/>
          </a:bodyPr>
          <a:lstStyle/>
          <a:p>
            <a:pPr lvl="0" algn="just"/>
            <a:r>
              <a:rPr lang="ru-RU" sz="2300" dirty="0" smtClean="0"/>
              <a:t>1. Слагаемые, </a:t>
            </a:r>
            <a:r>
              <a:rPr lang="ru-RU" sz="2300" b="1" i="1" dirty="0" smtClean="0">
                <a:solidFill>
                  <a:srgbClr val="FF0000"/>
                </a:solidFill>
              </a:rPr>
              <a:t>имеющие одинаковую буквенную часть</a:t>
            </a:r>
            <a:r>
              <a:rPr lang="ru-RU" sz="2300" dirty="0" smtClean="0"/>
              <a:t>, называют </a:t>
            </a:r>
            <a:r>
              <a:rPr lang="ru-RU" sz="2300" b="1" i="1" dirty="0" smtClean="0">
                <a:solidFill>
                  <a:srgbClr val="FF0000"/>
                </a:solidFill>
              </a:rPr>
              <a:t>подобные </a:t>
            </a:r>
            <a:r>
              <a:rPr lang="ru-RU" sz="2300" dirty="0" smtClean="0"/>
              <a:t>слагаемые</a:t>
            </a:r>
            <a:r>
              <a:rPr lang="ru-RU" sz="2300" dirty="0" smtClean="0"/>
              <a:t>.</a:t>
            </a:r>
          </a:p>
          <a:p>
            <a:pPr lvl="0" algn="just"/>
            <a:r>
              <a:rPr lang="ru-RU" sz="2300" dirty="0" smtClean="0"/>
              <a:t>2. Чтобы </a:t>
            </a:r>
            <a:r>
              <a:rPr lang="ru-RU" sz="2300" dirty="0" smtClean="0"/>
              <a:t>сложить (или говорят</a:t>
            </a:r>
            <a:r>
              <a:rPr lang="ru-RU" sz="2300" dirty="0" smtClean="0"/>
              <a:t>: </a:t>
            </a:r>
            <a:r>
              <a:rPr lang="ru-RU" sz="2300" b="1" i="1" dirty="0" smtClean="0">
                <a:solidFill>
                  <a:srgbClr val="FF0000"/>
                </a:solidFill>
              </a:rPr>
              <a:t>привести</a:t>
            </a:r>
            <a:r>
              <a:rPr lang="ru-RU" sz="2300" dirty="0" smtClean="0"/>
              <a:t>) подобные </a:t>
            </a:r>
            <a:r>
              <a:rPr lang="ru-RU" sz="2300" dirty="0" smtClean="0"/>
              <a:t>слагаемые, надо  </a:t>
            </a:r>
            <a:r>
              <a:rPr lang="ru-RU" sz="2300" b="1" i="1" dirty="0" smtClean="0"/>
              <a:t>сложить  </a:t>
            </a:r>
            <a:r>
              <a:rPr lang="ru-RU" sz="2300" dirty="0" smtClean="0"/>
              <a:t>их </a:t>
            </a:r>
            <a:r>
              <a:rPr lang="ru-RU" sz="2300" b="1" i="1" dirty="0" smtClean="0"/>
              <a:t> </a:t>
            </a:r>
            <a:r>
              <a:rPr lang="ru-RU" sz="2300" b="1" i="1" dirty="0" smtClean="0">
                <a:solidFill>
                  <a:srgbClr val="FF0000"/>
                </a:solidFill>
              </a:rPr>
              <a:t>коэффициенты и результат  умножить </a:t>
            </a:r>
            <a:r>
              <a:rPr lang="ru-RU" sz="2300" dirty="0" smtClean="0"/>
              <a:t>на </a:t>
            </a:r>
            <a:r>
              <a:rPr lang="ru-RU" sz="2300" dirty="0" smtClean="0"/>
              <a:t>общую  </a:t>
            </a:r>
            <a:r>
              <a:rPr lang="ru-RU" sz="2300" dirty="0" smtClean="0">
                <a:solidFill>
                  <a:srgbClr val="FF0000"/>
                </a:solidFill>
              </a:rPr>
              <a:t>б</a:t>
            </a:r>
            <a:r>
              <a:rPr lang="ru-RU" sz="2300" b="1" i="1" dirty="0" smtClean="0">
                <a:solidFill>
                  <a:srgbClr val="FF0000"/>
                </a:solidFill>
              </a:rPr>
              <a:t>уквенную</a:t>
            </a:r>
            <a:r>
              <a:rPr lang="ru-RU" sz="2300" dirty="0" smtClean="0"/>
              <a:t> часть</a:t>
            </a:r>
            <a:r>
              <a:rPr lang="ru-RU" sz="2300" dirty="0" smtClean="0"/>
              <a:t>.</a:t>
            </a:r>
          </a:p>
          <a:p>
            <a:pPr lvl="0" algn="l"/>
            <a:r>
              <a:rPr lang="ru-RU" sz="2300" dirty="0" smtClean="0"/>
              <a:t>3. Коэффициент – </a:t>
            </a:r>
            <a:r>
              <a:rPr lang="ru-RU" sz="2300" dirty="0" smtClean="0">
                <a:solidFill>
                  <a:srgbClr val="FF0000"/>
                </a:solidFill>
              </a:rPr>
              <a:t>это число перед буквой </a:t>
            </a:r>
            <a:r>
              <a:rPr lang="ru-RU" sz="2300" dirty="0" smtClean="0"/>
              <a:t>.</a:t>
            </a:r>
            <a:endParaRPr lang="ru-RU" sz="2300" dirty="0" smtClean="0"/>
          </a:p>
          <a:p>
            <a:pPr lvl="0" algn="just"/>
            <a:r>
              <a:rPr lang="ru-RU" sz="2300" dirty="0" smtClean="0"/>
              <a:t>4. Чтобы </a:t>
            </a:r>
            <a:r>
              <a:rPr lang="ru-RU" sz="2300" dirty="0" smtClean="0"/>
              <a:t>раскрыть скобки перед которыми стоит знак «-», надо заменить знак на «+», поменяв  </a:t>
            </a:r>
            <a:r>
              <a:rPr lang="ru-RU" sz="2300" b="1" i="1" dirty="0" smtClean="0">
                <a:solidFill>
                  <a:srgbClr val="FF0000"/>
                </a:solidFill>
              </a:rPr>
              <a:t>знаки всех слагаемых в скобках на противоположные, а потом раскрыть скобки</a:t>
            </a:r>
            <a:endParaRPr lang="ru-RU" sz="2300" dirty="0" smtClean="0"/>
          </a:p>
          <a:p>
            <a:pPr lvl="0" algn="just"/>
            <a:r>
              <a:rPr lang="ru-RU" sz="2300" dirty="0" smtClean="0"/>
              <a:t>5. На </a:t>
            </a:r>
            <a:r>
              <a:rPr lang="ru-RU" sz="2300" dirty="0" smtClean="0"/>
              <a:t>основании какого свойства умножения выполняют приведение (сложение ) подобных слагаемых? </a:t>
            </a:r>
            <a:r>
              <a:rPr lang="ru-RU" sz="2300" dirty="0" smtClean="0"/>
              <a:t> </a:t>
            </a:r>
            <a:r>
              <a:rPr lang="ru-RU" sz="2300" b="1" i="1" dirty="0" smtClean="0">
                <a:solidFill>
                  <a:srgbClr val="FF0000"/>
                </a:solidFill>
              </a:rPr>
              <a:t>(на основании распределительного свойства)</a:t>
            </a:r>
            <a:endParaRPr lang="ru-RU" sz="23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myslide.ru/documents_4/f589c3abc3ff0d7631081bf9029f52d8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7772400" cy="457203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узнал…,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интересно…,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трудно…,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 задания…,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смог…,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попробую…,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удивило…,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понял, что…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могу…,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почувствовал, что…,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приобрел…,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научился…,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получилось …,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захотелось…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571481"/>
            <a:ext cx="7772400" cy="7143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и составьте предложение: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s://myslide.ru/documents_4/f589c3abc3ff0d7631081bf9029f52d8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</a:t>
            </a:r>
            <a:br>
              <a:rPr lang="ru-RU" sz="6000" dirty="0" smtClean="0"/>
            </a:br>
            <a:r>
              <a:rPr lang="ru-RU" sz="6000" dirty="0" smtClean="0"/>
              <a:t>за </a:t>
            </a:r>
            <a:br>
              <a:rPr lang="ru-RU" sz="6000" dirty="0" smtClean="0"/>
            </a:br>
            <a:r>
              <a:rPr lang="ru-RU" sz="6000" dirty="0" smtClean="0"/>
              <a:t>урок!!!!</a:t>
            </a:r>
            <a:endParaRPr lang="ru-RU"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114</Words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Устный счет</vt:lpstr>
      <vt:lpstr>     (-5)*2= -36:(-18)= -1,3-(-1,3)=    4,8:2,4= (-11+10)*(-1)= 12*1/12=         </vt:lpstr>
      <vt:lpstr>Подобные слагаемые. Приведение подобных слагаемых.</vt:lpstr>
      <vt:lpstr>Проверка теоретических знаний</vt:lpstr>
      <vt:lpstr>сегодня я узнал…,    было интересно…,           было трудно…,       я выполнял задания…,             я смог…,  я попробую…,  меня удивило…,   я понял, что… теперь я могу…, я почувствовал, что…, я приобрел…,  я научился…, у меня получилось …, мне захотелось… </vt:lpstr>
      <vt:lpstr>Спасибо за  урок!!!!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счет</dc:title>
  <dc:creator>Admin</dc:creator>
  <cp:lastModifiedBy>User</cp:lastModifiedBy>
  <cp:revision>35</cp:revision>
  <dcterms:created xsi:type="dcterms:W3CDTF">2021-04-18T14:49:04Z</dcterms:created>
  <dcterms:modified xsi:type="dcterms:W3CDTF">2021-04-18T21:08:07Z</dcterms:modified>
</cp:coreProperties>
</file>